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4"/>
  </p:notesMasterIdLst>
  <p:sldIdLst>
    <p:sldId id="256" r:id="rId2"/>
    <p:sldId id="299" r:id="rId3"/>
    <p:sldId id="291" r:id="rId4"/>
    <p:sldId id="292" r:id="rId5"/>
    <p:sldId id="298" r:id="rId6"/>
    <p:sldId id="294" r:id="rId7"/>
    <p:sldId id="295" r:id="rId8"/>
    <p:sldId id="297" r:id="rId9"/>
    <p:sldId id="293" r:id="rId10"/>
    <p:sldId id="257" r:id="rId11"/>
    <p:sldId id="288" r:id="rId12"/>
    <p:sldId id="300" r:id="rId13"/>
    <p:sldId id="301" r:id="rId14"/>
    <p:sldId id="303" r:id="rId15"/>
    <p:sldId id="304" r:id="rId16"/>
    <p:sldId id="305" r:id="rId17"/>
    <p:sldId id="306" r:id="rId18"/>
    <p:sldId id="307" r:id="rId19"/>
    <p:sldId id="309" r:id="rId20"/>
    <p:sldId id="310" r:id="rId21"/>
    <p:sldId id="311" r:id="rId22"/>
    <p:sldId id="312" r:id="rId23"/>
  </p:sldIdLst>
  <p:sldSz cx="9144000" cy="5143500" type="screen16x9"/>
  <p:notesSz cx="6858000" cy="9144000"/>
  <p:embeddedFontLst>
    <p:embeddedFont>
      <p:font typeface="Arial Unicode MS" panose="020B0604020202020204" pitchFamily="34" charset="-120"/>
      <p:regular r:id="rId25"/>
    </p:embeddedFont>
    <p:embeddedFont>
      <p:font typeface="Google Sans" panose="02020500000000000000" charset="0"/>
      <p:regular r:id="rId26"/>
      <p:bold r:id="rId27"/>
      <p:italic r:id="rId28"/>
      <p:boldItalic r:id="rId29"/>
    </p:embeddedFont>
    <p:embeddedFont>
      <p:font typeface="Google Sans Medium" panose="02020500000000000000" charset="0"/>
      <p:regular r:id="rId30"/>
      <p:bold r:id="rId31"/>
      <p:italic r:id="rId32"/>
      <p:boldItalic r:id="rId33"/>
    </p:embeddedFont>
    <p:embeddedFont>
      <p:font typeface="Helvetica Neue Light" panose="02020500000000000000" charset="0"/>
      <p:regular r:id="rId34"/>
      <p:bold r:id="rId35"/>
      <p:italic r:id="rId36"/>
      <p:boldItalic r:id="rId37"/>
    </p:embeddedFont>
    <p:embeddedFont>
      <p:font typeface="Merriweather" panose="000005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4DDCA5-06B2-420B-BFFF-339D824AF708}" v="184" dt="2025-09-16T06:45:35.741"/>
  </p1510:revLst>
</p1510:revInfo>
</file>

<file path=ppt/tableStyles.xml><?xml version="1.0" encoding="utf-8"?>
<a:tblStyleLst xmlns:a="http://schemas.openxmlformats.org/drawingml/2006/main" def="{819106BB-0BEE-459E-A3A6-6B6421AB31E3}">
  <a:tblStyle styleId="{819106BB-0BEE-459E-A3A6-6B6421AB31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14"/>
      </p:cViewPr>
      <p:guideLst/>
    </p:cSldViewPr>
  </p:slideViewPr>
  <p:notesTextViewPr>
    <p:cViewPr>
      <p:scale>
        <a:sx n="3" d="2"/>
        <a:sy n="3" d="2"/>
      </p:scale>
      <p:origin x="-6" y="-1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蘇泓舉" userId="ef992459-0c0e-4976-8b0c-db4b50594b00" providerId="ADAL" clId="{B48B19C5-B451-4737-AE7C-22611EC67C4D}"/>
    <pc:docChg chg="undo custSel addSld delSld modSld sldOrd">
      <pc:chgData name="蘇泓舉" userId="ef992459-0c0e-4976-8b0c-db4b50594b00" providerId="ADAL" clId="{B48B19C5-B451-4737-AE7C-22611EC67C4D}" dt="2025-09-16T06:45:45.357" v="1910" actId="20577"/>
      <pc:docMkLst>
        <pc:docMk/>
      </pc:docMkLst>
      <pc:sldChg chg="modSp mod">
        <pc:chgData name="蘇泓舉" userId="ef992459-0c0e-4976-8b0c-db4b50594b00" providerId="ADAL" clId="{B48B19C5-B451-4737-AE7C-22611EC67C4D}" dt="2025-09-16T05:10:04.498" v="52" actId="20577"/>
        <pc:sldMkLst>
          <pc:docMk/>
          <pc:sldMk cId="0" sldId="256"/>
        </pc:sldMkLst>
        <pc:spChg chg="mod">
          <ac:chgData name="蘇泓舉" userId="ef992459-0c0e-4976-8b0c-db4b50594b00" providerId="ADAL" clId="{B48B19C5-B451-4737-AE7C-22611EC67C4D}" dt="2025-09-16T05:10:04.498" v="52" actId="20577"/>
          <ac:spMkLst>
            <pc:docMk/>
            <pc:sldMk cId="0" sldId="256"/>
            <ac:spMk id="111" creationId="{00000000-0000-0000-0000-000000000000}"/>
          </ac:spMkLst>
        </pc:spChg>
        <pc:spChg chg="mod">
          <ac:chgData name="蘇泓舉" userId="ef992459-0c0e-4976-8b0c-db4b50594b00" providerId="ADAL" clId="{B48B19C5-B451-4737-AE7C-22611EC67C4D}" dt="2025-09-16T05:09:30.723" v="32" actId="20577"/>
          <ac:spMkLst>
            <pc:docMk/>
            <pc:sldMk cId="0" sldId="256"/>
            <ac:spMk id="112" creationId="{00000000-0000-0000-0000-000000000000}"/>
          </ac:spMkLst>
        </pc:spChg>
      </pc:sldChg>
      <pc:sldChg chg="addSp delSp modSp mod">
        <pc:chgData name="蘇泓舉" userId="ef992459-0c0e-4976-8b0c-db4b50594b00" providerId="ADAL" clId="{B48B19C5-B451-4737-AE7C-22611EC67C4D}" dt="2025-09-16T06:03:54.006" v="1235" actId="1076"/>
        <pc:sldMkLst>
          <pc:docMk/>
          <pc:sldMk cId="0" sldId="257"/>
        </pc:sldMkLst>
        <pc:spChg chg="add mod">
          <ac:chgData name="蘇泓舉" userId="ef992459-0c0e-4976-8b0c-db4b50594b00" providerId="ADAL" clId="{B48B19C5-B451-4737-AE7C-22611EC67C4D}" dt="2025-09-16T06:02:09.908" v="1140"/>
          <ac:spMkLst>
            <pc:docMk/>
            <pc:sldMk cId="0" sldId="257"/>
            <ac:spMk id="2" creationId="{5B052A73-9BF3-E641-D629-212D84F266A9}"/>
          </ac:spMkLst>
        </pc:spChg>
        <pc:picChg chg="add mod">
          <ac:chgData name="蘇泓舉" userId="ef992459-0c0e-4976-8b0c-db4b50594b00" providerId="ADAL" clId="{B48B19C5-B451-4737-AE7C-22611EC67C4D}" dt="2025-09-16T06:03:54.006" v="1235" actId="1076"/>
          <ac:picMkLst>
            <pc:docMk/>
            <pc:sldMk cId="0" sldId="257"/>
            <ac:picMk id="4" creationId="{3874FA02-BE21-EA89-636E-8D9CC91B80CA}"/>
          </ac:picMkLst>
        </pc:picChg>
        <pc:picChg chg="del">
          <ac:chgData name="蘇泓舉" userId="ef992459-0c0e-4976-8b0c-db4b50594b00" providerId="ADAL" clId="{B48B19C5-B451-4737-AE7C-22611EC67C4D}" dt="2025-09-16T06:01:53.960" v="1139" actId="478"/>
          <ac:picMkLst>
            <pc:docMk/>
            <pc:sldMk cId="0" sldId="257"/>
            <ac:picMk id="1026" creationId="{E182B96B-2FE5-10EC-E043-5FB0F09C712C}"/>
          </ac:picMkLst>
        </pc:picChg>
      </pc:sldChg>
      <pc:sldChg chg="del">
        <pc:chgData name="蘇泓舉" userId="ef992459-0c0e-4976-8b0c-db4b50594b00" providerId="ADAL" clId="{B48B19C5-B451-4737-AE7C-22611EC67C4D}" dt="2025-09-16T06:37:53.293" v="1713" actId="47"/>
        <pc:sldMkLst>
          <pc:docMk/>
          <pc:sldMk cId="0" sldId="258"/>
        </pc:sldMkLst>
      </pc:sldChg>
      <pc:sldChg chg="del">
        <pc:chgData name="蘇泓舉" userId="ef992459-0c0e-4976-8b0c-db4b50594b00" providerId="ADAL" clId="{B48B19C5-B451-4737-AE7C-22611EC67C4D}" dt="2025-09-16T06:37:53.293" v="1713" actId="47"/>
        <pc:sldMkLst>
          <pc:docMk/>
          <pc:sldMk cId="0" sldId="259"/>
        </pc:sldMkLst>
      </pc:sldChg>
      <pc:sldChg chg="del">
        <pc:chgData name="蘇泓舉" userId="ef992459-0c0e-4976-8b0c-db4b50594b00" providerId="ADAL" clId="{B48B19C5-B451-4737-AE7C-22611EC67C4D}" dt="2025-09-16T06:37:53.293" v="1713" actId="47"/>
        <pc:sldMkLst>
          <pc:docMk/>
          <pc:sldMk cId="0" sldId="260"/>
        </pc:sldMkLst>
      </pc:sldChg>
      <pc:sldChg chg="del">
        <pc:chgData name="蘇泓舉" userId="ef992459-0c0e-4976-8b0c-db4b50594b00" providerId="ADAL" clId="{B48B19C5-B451-4737-AE7C-22611EC67C4D}" dt="2025-09-16T06:37:53.293" v="1713" actId="47"/>
        <pc:sldMkLst>
          <pc:docMk/>
          <pc:sldMk cId="0" sldId="261"/>
        </pc:sldMkLst>
      </pc:sldChg>
      <pc:sldChg chg="del">
        <pc:chgData name="蘇泓舉" userId="ef992459-0c0e-4976-8b0c-db4b50594b00" providerId="ADAL" clId="{B48B19C5-B451-4737-AE7C-22611EC67C4D}" dt="2025-09-16T06:37:53.293" v="1713" actId="47"/>
        <pc:sldMkLst>
          <pc:docMk/>
          <pc:sldMk cId="0" sldId="262"/>
        </pc:sldMkLst>
      </pc:sldChg>
      <pc:sldChg chg="del">
        <pc:chgData name="蘇泓舉" userId="ef992459-0c0e-4976-8b0c-db4b50594b00" providerId="ADAL" clId="{B48B19C5-B451-4737-AE7C-22611EC67C4D}" dt="2025-09-16T06:37:53.293" v="1713" actId="47"/>
        <pc:sldMkLst>
          <pc:docMk/>
          <pc:sldMk cId="0" sldId="263"/>
        </pc:sldMkLst>
      </pc:sldChg>
      <pc:sldChg chg="del">
        <pc:chgData name="蘇泓舉" userId="ef992459-0c0e-4976-8b0c-db4b50594b00" providerId="ADAL" clId="{B48B19C5-B451-4737-AE7C-22611EC67C4D}" dt="2025-09-16T06:37:53.293" v="1713" actId="47"/>
        <pc:sldMkLst>
          <pc:docMk/>
          <pc:sldMk cId="0" sldId="264"/>
        </pc:sldMkLst>
      </pc:sldChg>
      <pc:sldChg chg="del">
        <pc:chgData name="蘇泓舉" userId="ef992459-0c0e-4976-8b0c-db4b50594b00" providerId="ADAL" clId="{B48B19C5-B451-4737-AE7C-22611EC67C4D}" dt="2025-09-16T06:37:53.293" v="1713" actId="47"/>
        <pc:sldMkLst>
          <pc:docMk/>
          <pc:sldMk cId="0" sldId="265"/>
        </pc:sldMkLst>
      </pc:sldChg>
      <pc:sldChg chg="del">
        <pc:chgData name="蘇泓舉" userId="ef992459-0c0e-4976-8b0c-db4b50594b00" providerId="ADAL" clId="{B48B19C5-B451-4737-AE7C-22611EC67C4D}" dt="2025-09-16T06:37:53.293" v="1713" actId="47"/>
        <pc:sldMkLst>
          <pc:docMk/>
          <pc:sldMk cId="0" sldId="266"/>
        </pc:sldMkLst>
      </pc:sldChg>
      <pc:sldChg chg="del">
        <pc:chgData name="蘇泓舉" userId="ef992459-0c0e-4976-8b0c-db4b50594b00" providerId="ADAL" clId="{B48B19C5-B451-4737-AE7C-22611EC67C4D}" dt="2025-09-16T06:37:53.293" v="1713" actId="47"/>
        <pc:sldMkLst>
          <pc:docMk/>
          <pc:sldMk cId="0" sldId="267"/>
        </pc:sldMkLst>
      </pc:sldChg>
      <pc:sldChg chg="del">
        <pc:chgData name="蘇泓舉" userId="ef992459-0c0e-4976-8b0c-db4b50594b00" providerId="ADAL" clId="{B48B19C5-B451-4737-AE7C-22611EC67C4D}" dt="2025-09-16T06:37:53.293" v="1713" actId="47"/>
        <pc:sldMkLst>
          <pc:docMk/>
          <pc:sldMk cId="0" sldId="268"/>
        </pc:sldMkLst>
      </pc:sldChg>
      <pc:sldChg chg="del">
        <pc:chgData name="蘇泓舉" userId="ef992459-0c0e-4976-8b0c-db4b50594b00" providerId="ADAL" clId="{B48B19C5-B451-4737-AE7C-22611EC67C4D}" dt="2025-09-16T06:37:53.293" v="1713" actId="47"/>
        <pc:sldMkLst>
          <pc:docMk/>
          <pc:sldMk cId="0" sldId="269"/>
        </pc:sldMkLst>
      </pc:sldChg>
      <pc:sldChg chg="del">
        <pc:chgData name="蘇泓舉" userId="ef992459-0c0e-4976-8b0c-db4b50594b00" providerId="ADAL" clId="{B48B19C5-B451-4737-AE7C-22611EC67C4D}" dt="2025-09-16T06:37:53.293" v="1713" actId="47"/>
        <pc:sldMkLst>
          <pc:docMk/>
          <pc:sldMk cId="0" sldId="270"/>
        </pc:sldMkLst>
      </pc:sldChg>
      <pc:sldChg chg="del">
        <pc:chgData name="蘇泓舉" userId="ef992459-0c0e-4976-8b0c-db4b50594b00" providerId="ADAL" clId="{B48B19C5-B451-4737-AE7C-22611EC67C4D}" dt="2025-09-16T06:37:53.293" v="1713" actId="47"/>
        <pc:sldMkLst>
          <pc:docMk/>
          <pc:sldMk cId="0" sldId="271"/>
        </pc:sldMkLst>
      </pc:sldChg>
      <pc:sldChg chg="del">
        <pc:chgData name="蘇泓舉" userId="ef992459-0c0e-4976-8b0c-db4b50594b00" providerId="ADAL" clId="{B48B19C5-B451-4737-AE7C-22611EC67C4D}" dt="2025-09-16T06:37:53.293" v="1713" actId="47"/>
        <pc:sldMkLst>
          <pc:docMk/>
          <pc:sldMk cId="0" sldId="272"/>
        </pc:sldMkLst>
      </pc:sldChg>
      <pc:sldChg chg="del">
        <pc:chgData name="蘇泓舉" userId="ef992459-0c0e-4976-8b0c-db4b50594b00" providerId="ADAL" clId="{B48B19C5-B451-4737-AE7C-22611EC67C4D}" dt="2025-09-16T06:37:53.293" v="1713" actId="47"/>
        <pc:sldMkLst>
          <pc:docMk/>
          <pc:sldMk cId="0" sldId="273"/>
        </pc:sldMkLst>
      </pc:sldChg>
      <pc:sldChg chg="del">
        <pc:chgData name="蘇泓舉" userId="ef992459-0c0e-4976-8b0c-db4b50594b00" providerId="ADAL" clId="{B48B19C5-B451-4737-AE7C-22611EC67C4D}" dt="2025-09-16T06:37:53.293" v="1713" actId="47"/>
        <pc:sldMkLst>
          <pc:docMk/>
          <pc:sldMk cId="0" sldId="274"/>
        </pc:sldMkLst>
      </pc:sldChg>
      <pc:sldChg chg="del">
        <pc:chgData name="蘇泓舉" userId="ef992459-0c0e-4976-8b0c-db4b50594b00" providerId="ADAL" clId="{B48B19C5-B451-4737-AE7C-22611EC67C4D}" dt="2025-09-16T06:37:53.293" v="1713" actId="47"/>
        <pc:sldMkLst>
          <pc:docMk/>
          <pc:sldMk cId="0" sldId="275"/>
        </pc:sldMkLst>
      </pc:sldChg>
      <pc:sldChg chg="del">
        <pc:chgData name="蘇泓舉" userId="ef992459-0c0e-4976-8b0c-db4b50594b00" providerId="ADAL" clId="{B48B19C5-B451-4737-AE7C-22611EC67C4D}" dt="2025-09-16T06:37:53.293" v="1713" actId="47"/>
        <pc:sldMkLst>
          <pc:docMk/>
          <pc:sldMk cId="0" sldId="276"/>
        </pc:sldMkLst>
      </pc:sldChg>
      <pc:sldChg chg="del">
        <pc:chgData name="蘇泓舉" userId="ef992459-0c0e-4976-8b0c-db4b50594b00" providerId="ADAL" clId="{B48B19C5-B451-4737-AE7C-22611EC67C4D}" dt="2025-09-16T06:37:53.293" v="1713" actId="47"/>
        <pc:sldMkLst>
          <pc:docMk/>
          <pc:sldMk cId="0" sldId="277"/>
        </pc:sldMkLst>
      </pc:sldChg>
      <pc:sldChg chg="del">
        <pc:chgData name="蘇泓舉" userId="ef992459-0c0e-4976-8b0c-db4b50594b00" providerId="ADAL" clId="{B48B19C5-B451-4737-AE7C-22611EC67C4D}" dt="2025-09-16T06:37:53.293" v="1713" actId="47"/>
        <pc:sldMkLst>
          <pc:docMk/>
          <pc:sldMk cId="0" sldId="278"/>
        </pc:sldMkLst>
      </pc:sldChg>
      <pc:sldChg chg="del">
        <pc:chgData name="蘇泓舉" userId="ef992459-0c0e-4976-8b0c-db4b50594b00" providerId="ADAL" clId="{B48B19C5-B451-4737-AE7C-22611EC67C4D}" dt="2025-09-16T06:37:53.293" v="1713" actId="47"/>
        <pc:sldMkLst>
          <pc:docMk/>
          <pc:sldMk cId="0" sldId="279"/>
        </pc:sldMkLst>
      </pc:sldChg>
      <pc:sldChg chg="del">
        <pc:chgData name="蘇泓舉" userId="ef992459-0c0e-4976-8b0c-db4b50594b00" providerId="ADAL" clId="{B48B19C5-B451-4737-AE7C-22611EC67C4D}" dt="2025-09-16T06:37:53.293" v="1713" actId="47"/>
        <pc:sldMkLst>
          <pc:docMk/>
          <pc:sldMk cId="0" sldId="280"/>
        </pc:sldMkLst>
      </pc:sldChg>
      <pc:sldChg chg="del">
        <pc:chgData name="蘇泓舉" userId="ef992459-0c0e-4976-8b0c-db4b50594b00" providerId="ADAL" clId="{B48B19C5-B451-4737-AE7C-22611EC67C4D}" dt="2025-09-16T06:37:53.293" v="1713" actId="47"/>
        <pc:sldMkLst>
          <pc:docMk/>
          <pc:sldMk cId="0" sldId="281"/>
        </pc:sldMkLst>
      </pc:sldChg>
      <pc:sldChg chg="del">
        <pc:chgData name="蘇泓舉" userId="ef992459-0c0e-4976-8b0c-db4b50594b00" providerId="ADAL" clId="{B48B19C5-B451-4737-AE7C-22611EC67C4D}" dt="2025-09-16T06:37:53.293" v="1713" actId="47"/>
        <pc:sldMkLst>
          <pc:docMk/>
          <pc:sldMk cId="0" sldId="282"/>
        </pc:sldMkLst>
      </pc:sldChg>
      <pc:sldChg chg="del">
        <pc:chgData name="蘇泓舉" userId="ef992459-0c0e-4976-8b0c-db4b50594b00" providerId="ADAL" clId="{B48B19C5-B451-4737-AE7C-22611EC67C4D}" dt="2025-09-16T06:37:53.293" v="1713" actId="47"/>
        <pc:sldMkLst>
          <pc:docMk/>
          <pc:sldMk cId="0" sldId="283"/>
        </pc:sldMkLst>
      </pc:sldChg>
      <pc:sldChg chg="del">
        <pc:chgData name="蘇泓舉" userId="ef992459-0c0e-4976-8b0c-db4b50594b00" providerId="ADAL" clId="{B48B19C5-B451-4737-AE7C-22611EC67C4D}" dt="2025-09-16T06:37:53.293" v="1713" actId="47"/>
        <pc:sldMkLst>
          <pc:docMk/>
          <pc:sldMk cId="0" sldId="284"/>
        </pc:sldMkLst>
      </pc:sldChg>
      <pc:sldChg chg="del">
        <pc:chgData name="蘇泓舉" userId="ef992459-0c0e-4976-8b0c-db4b50594b00" providerId="ADAL" clId="{B48B19C5-B451-4737-AE7C-22611EC67C4D}" dt="2025-09-16T06:37:53.293" v="1713" actId="47"/>
        <pc:sldMkLst>
          <pc:docMk/>
          <pc:sldMk cId="0" sldId="285"/>
        </pc:sldMkLst>
      </pc:sldChg>
      <pc:sldChg chg="del">
        <pc:chgData name="蘇泓舉" userId="ef992459-0c0e-4976-8b0c-db4b50594b00" providerId="ADAL" clId="{B48B19C5-B451-4737-AE7C-22611EC67C4D}" dt="2025-09-16T06:37:53.293" v="1713" actId="47"/>
        <pc:sldMkLst>
          <pc:docMk/>
          <pc:sldMk cId="0" sldId="286"/>
        </pc:sldMkLst>
      </pc:sldChg>
      <pc:sldChg chg="addSp delSp del mod">
        <pc:chgData name="蘇泓舉" userId="ef992459-0c0e-4976-8b0c-db4b50594b00" providerId="ADAL" clId="{B48B19C5-B451-4737-AE7C-22611EC67C4D}" dt="2025-09-16T06:37:53.293" v="1713" actId="47"/>
        <pc:sldMkLst>
          <pc:docMk/>
          <pc:sldMk cId="732612936" sldId="287"/>
        </pc:sldMkLst>
        <pc:spChg chg="add del">
          <ac:chgData name="蘇泓舉" userId="ef992459-0c0e-4976-8b0c-db4b50594b00" providerId="ADAL" clId="{B48B19C5-B451-4737-AE7C-22611EC67C4D}" dt="2025-09-16T06:17:52.145" v="1417" actId="22"/>
          <ac:spMkLst>
            <pc:docMk/>
            <pc:sldMk cId="732612936" sldId="287"/>
            <ac:spMk id="3" creationId="{7405BEE8-BEF5-0E04-E9AE-2FBB646454A7}"/>
          </ac:spMkLst>
        </pc:spChg>
      </pc:sldChg>
      <pc:sldChg chg="addSp delSp modSp mod">
        <pc:chgData name="蘇泓舉" userId="ef992459-0c0e-4976-8b0c-db4b50594b00" providerId="ADAL" clId="{B48B19C5-B451-4737-AE7C-22611EC67C4D}" dt="2025-09-16T06:05:26.614" v="1287" actId="122"/>
        <pc:sldMkLst>
          <pc:docMk/>
          <pc:sldMk cId="2110536033" sldId="288"/>
        </pc:sldMkLst>
        <pc:spChg chg="del">
          <ac:chgData name="蘇泓舉" userId="ef992459-0c0e-4976-8b0c-db4b50594b00" providerId="ADAL" clId="{B48B19C5-B451-4737-AE7C-22611EC67C4D}" dt="2025-09-16T06:03:58.214" v="1237" actId="478"/>
          <ac:spMkLst>
            <pc:docMk/>
            <pc:sldMk cId="2110536033" sldId="288"/>
            <ac:spMk id="2" creationId="{889F3389-7DF2-BCC1-A9E7-FD2E00C53D44}"/>
          </ac:spMkLst>
        </pc:spChg>
        <pc:spChg chg="add del mod">
          <ac:chgData name="蘇泓舉" userId="ef992459-0c0e-4976-8b0c-db4b50594b00" providerId="ADAL" clId="{B48B19C5-B451-4737-AE7C-22611EC67C4D}" dt="2025-09-16T06:05:26.614" v="1287" actId="122"/>
          <ac:spMkLst>
            <pc:docMk/>
            <pc:sldMk cId="2110536033" sldId="288"/>
            <ac:spMk id="5" creationId="{C111CEEF-42FE-43BC-3090-74C853672E7B}"/>
          </ac:spMkLst>
        </pc:spChg>
        <pc:spChg chg="add mod">
          <ac:chgData name="蘇泓舉" userId="ef992459-0c0e-4976-8b0c-db4b50594b00" providerId="ADAL" clId="{B48B19C5-B451-4737-AE7C-22611EC67C4D}" dt="2025-09-16T06:05:15.994" v="1256"/>
          <ac:spMkLst>
            <pc:docMk/>
            <pc:sldMk cId="2110536033" sldId="288"/>
            <ac:spMk id="6" creationId="{6E2EC3EB-8B2D-706A-2C10-1D0DFF179A9B}"/>
          </ac:spMkLst>
        </pc:spChg>
        <pc:picChg chg="add mod">
          <ac:chgData name="蘇泓舉" userId="ef992459-0c0e-4976-8b0c-db4b50594b00" providerId="ADAL" clId="{B48B19C5-B451-4737-AE7C-22611EC67C4D}" dt="2025-09-16T06:04:34.625" v="1239" actId="1076"/>
          <ac:picMkLst>
            <pc:docMk/>
            <pc:sldMk cId="2110536033" sldId="288"/>
            <ac:picMk id="4" creationId="{570274B0-585F-0485-FCCD-EEC418929206}"/>
          </ac:picMkLst>
        </pc:picChg>
        <pc:picChg chg="del">
          <ac:chgData name="蘇泓舉" userId="ef992459-0c0e-4976-8b0c-db4b50594b00" providerId="ADAL" clId="{B48B19C5-B451-4737-AE7C-22611EC67C4D}" dt="2025-09-16T06:03:57.109" v="1236" actId="478"/>
          <ac:picMkLst>
            <pc:docMk/>
            <pc:sldMk cId="2110536033" sldId="288"/>
            <ac:picMk id="1026" creationId="{725F297A-2BA8-79AF-2E0C-E630A0D977B2}"/>
          </ac:picMkLst>
        </pc:picChg>
      </pc:sldChg>
      <pc:sldChg chg="delSp modSp del">
        <pc:chgData name="蘇泓舉" userId="ef992459-0c0e-4976-8b0c-db4b50594b00" providerId="ADAL" clId="{B48B19C5-B451-4737-AE7C-22611EC67C4D}" dt="2025-09-16T06:37:53.293" v="1713" actId="47"/>
        <pc:sldMkLst>
          <pc:docMk/>
          <pc:sldMk cId="2964092749" sldId="289"/>
        </pc:sldMkLst>
        <pc:picChg chg="del mod">
          <ac:chgData name="蘇泓舉" userId="ef992459-0c0e-4976-8b0c-db4b50594b00" providerId="ADAL" clId="{B48B19C5-B451-4737-AE7C-22611EC67C4D}" dt="2025-09-16T06:37:45.548" v="1712" actId="478"/>
          <ac:picMkLst>
            <pc:docMk/>
            <pc:sldMk cId="2964092749" sldId="289"/>
            <ac:picMk id="2050" creationId="{7A06439E-613D-2FC6-0D6E-8C358E303A7B}"/>
          </ac:picMkLst>
        </pc:picChg>
      </pc:sldChg>
      <pc:sldChg chg="addSp delSp modSp del mod ord">
        <pc:chgData name="蘇泓舉" userId="ef992459-0c0e-4976-8b0c-db4b50594b00" providerId="ADAL" clId="{B48B19C5-B451-4737-AE7C-22611EC67C4D}" dt="2025-09-16T06:00:52.936" v="1107" actId="47"/>
        <pc:sldMkLst>
          <pc:docMk/>
          <pc:sldMk cId="496509067" sldId="290"/>
        </pc:sldMkLst>
        <pc:spChg chg="add del mod">
          <ac:chgData name="蘇泓舉" userId="ef992459-0c0e-4976-8b0c-db4b50594b00" providerId="ADAL" clId="{B48B19C5-B451-4737-AE7C-22611EC67C4D}" dt="2025-09-16T05:54:20.194" v="815" actId="478"/>
          <ac:spMkLst>
            <pc:docMk/>
            <pc:sldMk cId="496509067" sldId="290"/>
            <ac:spMk id="2" creationId="{5CB638FB-4BC6-88E7-58BC-E772E4BE5EFC}"/>
          </ac:spMkLst>
        </pc:spChg>
        <pc:spChg chg="del">
          <ac:chgData name="蘇泓舉" userId="ef992459-0c0e-4976-8b0c-db4b50594b00" providerId="ADAL" clId="{B48B19C5-B451-4737-AE7C-22611EC67C4D}" dt="2025-09-16T05:54:06.894" v="808" actId="478"/>
          <ac:spMkLst>
            <pc:docMk/>
            <pc:sldMk cId="496509067" sldId="290"/>
            <ac:spMk id="3" creationId="{9C6CAE71-701E-01CC-A145-AB1607651A9A}"/>
          </ac:spMkLst>
        </pc:spChg>
        <pc:spChg chg="add del mod">
          <ac:chgData name="蘇泓舉" userId="ef992459-0c0e-4976-8b0c-db4b50594b00" providerId="ADAL" clId="{B48B19C5-B451-4737-AE7C-22611EC67C4D}" dt="2025-09-16T05:54:18.740" v="814" actId="478"/>
          <ac:spMkLst>
            <pc:docMk/>
            <pc:sldMk cId="496509067" sldId="290"/>
            <ac:spMk id="4" creationId="{0F62E1E8-9ABC-EDA3-E123-2C1AACB1A876}"/>
          </ac:spMkLst>
        </pc:spChg>
        <pc:spChg chg="add del mod">
          <ac:chgData name="蘇泓舉" userId="ef992459-0c0e-4976-8b0c-db4b50594b00" providerId="ADAL" clId="{B48B19C5-B451-4737-AE7C-22611EC67C4D}" dt="2025-09-16T05:54:11.678" v="812" actId="478"/>
          <ac:spMkLst>
            <pc:docMk/>
            <pc:sldMk cId="496509067" sldId="290"/>
            <ac:spMk id="6" creationId="{E8633BE5-CBC4-E8A0-B06E-C1ECAA5AD3E1}"/>
          </ac:spMkLst>
        </pc:spChg>
        <pc:spChg chg="add del mod">
          <ac:chgData name="蘇泓舉" userId="ef992459-0c0e-4976-8b0c-db4b50594b00" providerId="ADAL" clId="{B48B19C5-B451-4737-AE7C-22611EC67C4D}" dt="2025-09-16T05:54:21.698" v="816" actId="478"/>
          <ac:spMkLst>
            <pc:docMk/>
            <pc:sldMk cId="496509067" sldId="290"/>
            <ac:spMk id="8" creationId="{6CEACE39-31A6-B453-EE64-43FAEDDAF965}"/>
          </ac:spMkLst>
        </pc:spChg>
        <pc:spChg chg="add del mod">
          <ac:chgData name="蘇泓舉" userId="ef992459-0c0e-4976-8b0c-db4b50594b00" providerId="ADAL" clId="{B48B19C5-B451-4737-AE7C-22611EC67C4D}" dt="2025-09-16T06:00:35.762" v="1101" actId="478"/>
          <ac:spMkLst>
            <pc:docMk/>
            <pc:sldMk cId="496509067" sldId="290"/>
            <ac:spMk id="9" creationId="{884D0B09-0F26-ADB8-41D0-9F59C2F1BA34}"/>
          </ac:spMkLst>
        </pc:spChg>
        <pc:spChg chg="add del mod">
          <ac:chgData name="蘇泓舉" userId="ef992459-0c0e-4976-8b0c-db4b50594b00" providerId="ADAL" clId="{B48B19C5-B451-4737-AE7C-22611EC67C4D}" dt="2025-09-16T06:00:43.220" v="1102" actId="478"/>
          <ac:spMkLst>
            <pc:docMk/>
            <pc:sldMk cId="496509067" sldId="290"/>
            <ac:spMk id="10" creationId="{315F2C06-7CB5-408C-3A8D-416C8BBE772A}"/>
          </ac:spMkLst>
        </pc:spChg>
        <pc:spChg chg="add del mod">
          <ac:chgData name="蘇泓舉" userId="ef992459-0c0e-4976-8b0c-db4b50594b00" providerId="ADAL" clId="{B48B19C5-B451-4737-AE7C-22611EC67C4D}" dt="2025-09-16T05:55:59.175" v="931" actId="478"/>
          <ac:spMkLst>
            <pc:docMk/>
            <pc:sldMk cId="496509067" sldId="290"/>
            <ac:spMk id="11" creationId="{317C52FF-F7AD-49C4-5912-60FF21663056}"/>
          </ac:spMkLst>
        </pc:spChg>
        <pc:spChg chg="add del mod">
          <ac:chgData name="蘇泓舉" userId="ef992459-0c0e-4976-8b0c-db4b50594b00" providerId="ADAL" clId="{B48B19C5-B451-4737-AE7C-22611EC67C4D}" dt="2025-09-16T05:56:02.260" v="933" actId="478"/>
          <ac:spMkLst>
            <pc:docMk/>
            <pc:sldMk cId="496509067" sldId="290"/>
            <ac:spMk id="12" creationId="{DBED30B5-EDE6-7417-3BA2-6AFEEB0AAEDE}"/>
          </ac:spMkLst>
        </pc:spChg>
        <pc:spChg chg="add del mod">
          <ac:chgData name="蘇泓舉" userId="ef992459-0c0e-4976-8b0c-db4b50594b00" providerId="ADAL" clId="{B48B19C5-B451-4737-AE7C-22611EC67C4D}" dt="2025-09-16T05:56:00.830" v="932" actId="478"/>
          <ac:spMkLst>
            <pc:docMk/>
            <pc:sldMk cId="496509067" sldId="290"/>
            <ac:spMk id="13" creationId="{10D56406-4BE5-0BD4-7E9F-21A7728EF56C}"/>
          </ac:spMkLst>
        </pc:spChg>
        <pc:spChg chg="add del mod">
          <ac:chgData name="蘇泓舉" userId="ef992459-0c0e-4976-8b0c-db4b50594b00" providerId="ADAL" clId="{B48B19C5-B451-4737-AE7C-22611EC67C4D}" dt="2025-09-16T05:56:00.830" v="932" actId="478"/>
          <ac:spMkLst>
            <pc:docMk/>
            <pc:sldMk cId="496509067" sldId="290"/>
            <ac:spMk id="14" creationId="{81194CDE-36DD-E858-C4A4-EECA8F05D30E}"/>
          </ac:spMkLst>
        </pc:spChg>
        <pc:spChg chg="add del mod">
          <ac:chgData name="蘇泓舉" userId="ef992459-0c0e-4976-8b0c-db4b50594b00" providerId="ADAL" clId="{B48B19C5-B451-4737-AE7C-22611EC67C4D}" dt="2025-09-16T05:56:00.830" v="932" actId="478"/>
          <ac:spMkLst>
            <pc:docMk/>
            <pc:sldMk cId="496509067" sldId="290"/>
            <ac:spMk id="15" creationId="{8B2C1EA6-1A9C-8DAD-DAE6-00877E0CE37B}"/>
          </ac:spMkLst>
        </pc:spChg>
        <pc:spChg chg="add del mod">
          <ac:chgData name="蘇泓舉" userId="ef992459-0c0e-4976-8b0c-db4b50594b00" providerId="ADAL" clId="{B48B19C5-B451-4737-AE7C-22611EC67C4D}" dt="2025-09-16T05:56:00.830" v="932" actId="478"/>
          <ac:spMkLst>
            <pc:docMk/>
            <pc:sldMk cId="496509067" sldId="290"/>
            <ac:spMk id="16" creationId="{A6BD4EDD-8043-D0D3-0114-2EB47B69BEF8}"/>
          </ac:spMkLst>
        </pc:spChg>
        <pc:spChg chg="add mod">
          <ac:chgData name="蘇泓舉" userId="ef992459-0c0e-4976-8b0c-db4b50594b00" providerId="ADAL" clId="{B48B19C5-B451-4737-AE7C-22611EC67C4D}" dt="2025-09-16T06:00:47.363" v="1103"/>
          <ac:spMkLst>
            <pc:docMk/>
            <pc:sldMk cId="496509067" sldId="290"/>
            <ac:spMk id="17" creationId="{CC04FD3A-B9C0-862F-976D-C1231A87BBBE}"/>
          </ac:spMkLst>
        </pc:spChg>
        <pc:spChg chg="add mod">
          <ac:chgData name="蘇泓舉" userId="ef992459-0c0e-4976-8b0c-db4b50594b00" providerId="ADAL" clId="{B48B19C5-B451-4737-AE7C-22611EC67C4D}" dt="2025-09-16T06:00:47.363" v="1103"/>
          <ac:spMkLst>
            <pc:docMk/>
            <pc:sldMk cId="496509067" sldId="290"/>
            <ac:spMk id="18" creationId="{23416F30-5861-CAF5-95E2-52249CFD3CA8}"/>
          </ac:spMkLst>
        </pc:spChg>
        <pc:picChg chg="add del mod">
          <ac:chgData name="蘇泓舉" userId="ef992459-0c0e-4976-8b0c-db4b50594b00" providerId="ADAL" clId="{B48B19C5-B451-4737-AE7C-22611EC67C4D}" dt="2025-09-16T05:43:01.908" v="493" actId="21"/>
          <ac:picMkLst>
            <pc:docMk/>
            <pc:sldMk cId="496509067" sldId="290"/>
            <ac:picMk id="1026" creationId="{E1C450BC-B796-D76B-E9B0-1F20253F751B}"/>
          </ac:picMkLst>
        </pc:picChg>
      </pc:sldChg>
      <pc:sldChg chg="addSp modSp mod modClrScheme chgLayout">
        <pc:chgData name="蘇泓舉" userId="ef992459-0c0e-4976-8b0c-db4b50594b00" providerId="ADAL" clId="{B48B19C5-B451-4737-AE7C-22611EC67C4D}" dt="2025-09-16T05:41:24.768" v="487" actId="20577"/>
        <pc:sldMkLst>
          <pc:docMk/>
          <pc:sldMk cId="2676588165" sldId="291"/>
        </pc:sldMkLst>
        <pc:spChg chg="add mod">
          <ac:chgData name="蘇泓舉" userId="ef992459-0c0e-4976-8b0c-db4b50594b00" providerId="ADAL" clId="{B48B19C5-B451-4737-AE7C-22611EC67C4D}" dt="2025-09-16T05:41:24.768" v="487" actId="20577"/>
          <ac:spMkLst>
            <pc:docMk/>
            <pc:sldMk cId="2676588165" sldId="291"/>
            <ac:spMk id="2" creationId="{50DAB671-5D54-694E-5367-EC96FC60A16A}"/>
          </ac:spMkLst>
        </pc:spChg>
        <pc:spChg chg="mod">
          <ac:chgData name="蘇泓舉" userId="ef992459-0c0e-4976-8b0c-db4b50594b00" providerId="ADAL" clId="{B48B19C5-B451-4737-AE7C-22611EC67C4D}" dt="2025-09-16T05:16:57.726" v="302" actId="26606"/>
          <ac:spMkLst>
            <pc:docMk/>
            <pc:sldMk cId="2676588165" sldId="291"/>
            <ac:spMk id="175" creationId="{55965D56-71CD-62FE-C029-B3B51E470FFC}"/>
          </ac:spMkLst>
        </pc:spChg>
        <pc:picChg chg="add mod">
          <ac:chgData name="蘇泓舉" userId="ef992459-0c0e-4976-8b0c-db4b50594b00" providerId="ADAL" clId="{B48B19C5-B451-4737-AE7C-22611EC67C4D}" dt="2025-09-16T05:16:57.726" v="302" actId="26606"/>
          <ac:picMkLst>
            <pc:docMk/>
            <pc:sldMk cId="2676588165" sldId="291"/>
            <ac:picMk id="4" creationId="{2AE127C1-D3D3-E19B-6F16-C29AC42B7AA0}"/>
          </ac:picMkLst>
        </pc:picChg>
      </pc:sldChg>
      <pc:sldChg chg="modSp add mod ord">
        <pc:chgData name="蘇泓舉" userId="ef992459-0c0e-4976-8b0c-db4b50594b00" providerId="ADAL" clId="{B48B19C5-B451-4737-AE7C-22611EC67C4D}" dt="2025-09-16T05:48:05.291" v="807"/>
        <pc:sldMkLst>
          <pc:docMk/>
          <pc:sldMk cId="2344266650" sldId="292"/>
        </pc:sldMkLst>
        <pc:spChg chg="mod">
          <ac:chgData name="蘇泓舉" userId="ef992459-0c0e-4976-8b0c-db4b50594b00" providerId="ADAL" clId="{B48B19C5-B451-4737-AE7C-22611EC67C4D}" dt="2025-09-16T05:47:56.258" v="805" actId="20577"/>
          <ac:spMkLst>
            <pc:docMk/>
            <pc:sldMk cId="2344266650" sldId="292"/>
            <ac:spMk id="4" creationId="{FE01C88C-47B3-DF89-E2FC-3A10F7FE7D6E}"/>
          </ac:spMkLst>
        </pc:spChg>
      </pc:sldChg>
      <pc:sldChg chg="addSp delSp modSp add mod">
        <pc:chgData name="蘇泓舉" userId="ef992459-0c0e-4976-8b0c-db4b50594b00" providerId="ADAL" clId="{B48B19C5-B451-4737-AE7C-22611EC67C4D}" dt="2025-09-16T06:03:28" v="1233" actId="20577"/>
        <pc:sldMkLst>
          <pc:docMk/>
          <pc:sldMk cId="2527455182" sldId="293"/>
        </pc:sldMkLst>
        <pc:spChg chg="mod">
          <ac:chgData name="蘇泓舉" userId="ef992459-0c0e-4976-8b0c-db4b50594b00" providerId="ADAL" clId="{B48B19C5-B451-4737-AE7C-22611EC67C4D}" dt="2025-09-16T06:03:28" v="1233" actId="20577"/>
          <ac:spMkLst>
            <pc:docMk/>
            <pc:sldMk cId="2527455182" sldId="293"/>
            <ac:spMk id="2" creationId="{2A24EF00-7EDF-0782-807A-2BBABBE9C90F}"/>
          </ac:spMkLst>
        </pc:spChg>
        <pc:spChg chg="del">
          <ac:chgData name="蘇泓舉" userId="ef992459-0c0e-4976-8b0c-db4b50594b00" providerId="ADAL" clId="{B48B19C5-B451-4737-AE7C-22611EC67C4D}" dt="2025-09-16T06:03:13.427" v="1204" actId="478"/>
          <ac:spMkLst>
            <pc:docMk/>
            <pc:sldMk cId="2527455182" sldId="293"/>
            <ac:spMk id="4" creationId="{9FE92E20-9B9D-AB33-BCFC-6A6BFD14A6B6}"/>
          </ac:spMkLst>
        </pc:spChg>
        <pc:picChg chg="add mod">
          <ac:chgData name="蘇泓舉" userId="ef992459-0c0e-4976-8b0c-db4b50594b00" providerId="ADAL" clId="{B48B19C5-B451-4737-AE7C-22611EC67C4D}" dt="2025-09-16T06:03:16.551" v="1206" actId="1076"/>
          <ac:picMkLst>
            <pc:docMk/>
            <pc:sldMk cId="2527455182" sldId="293"/>
            <ac:picMk id="5" creationId="{D962A88A-E9C8-B439-851F-6CA75A3EC7E3}"/>
          </ac:picMkLst>
        </pc:picChg>
      </pc:sldChg>
      <pc:sldChg chg="addSp delSp modSp add mod">
        <pc:chgData name="蘇泓舉" userId="ef992459-0c0e-4976-8b0c-db4b50594b00" providerId="ADAL" clId="{B48B19C5-B451-4737-AE7C-22611EC67C4D}" dt="2025-09-16T05:58:37.732" v="1044" actId="122"/>
        <pc:sldMkLst>
          <pc:docMk/>
          <pc:sldMk cId="2481398639" sldId="294"/>
        </pc:sldMkLst>
        <pc:spChg chg="add mod">
          <ac:chgData name="蘇泓舉" userId="ef992459-0c0e-4976-8b0c-db4b50594b00" providerId="ADAL" clId="{B48B19C5-B451-4737-AE7C-22611EC67C4D}" dt="2025-09-16T05:57:54.785" v="965"/>
          <ac:spMkLst>
            <pc:docMk/>
            <pc:sldMk cId="2481398639" sldId="294"/>
            <ac:spMk id="2" creationId="{6F5573EC-8DFD-4124-5E5E-2961CEADA00F}"/>
          </ac:spMkLst>
        </pc:spChg>
        <pc:spChg chg="del">
          <ac:chgData name="蘇泓舉" userId="ef992459-0c0e-4976-8b0c-db4b50594b00" providerId="ADAL" clId="{B48B19C5-B451-4737-AE7C-22611EC67C4D}" dt="2025-09-16T05:57:54.642" v="964" actId="478"/>
          <ac:spMkLst>
            <pc:docMk/>
            <pc:sldMk cId="2481398639" sldId="294"/>
            <ac:spMk id="10" creationId="{4C4C1622-F06B-912D-2137-812899BC0CB7}"/>
          </ac:spMkLst>
        </pc:spChg>
        <pc:spChg chg="mod">
          <ac:chgData name="蘇泓舉" userId="ef992459-0c0e-4976-8b0c-db4b50594b00" providerId="ADAL" clId="{B48B19C5-B451-4737-AE7C-22611EC67C4D}" dt="2025-09-16T05:58:37.732" v="1044" actId="122"/>
          <ac:spMkLst>
            <pc:docMk/>
            <pc:sldMk cId="2481398639" sldId="294"/>
            <ac:spMk id="13" creationId="{0C80F8F0-32AC-A869-60DC-6D3548B6EE91}"/>
          </ac:spMkLst>
        </pc:spChg>
        <pc:spChg chg="mod">
          <ac:chgData name="蘇泓舉" userId="ef992459-0c0e-4976-8b0c-db4b50594b00" providerId="ADAL" clId="{B48B19C5-B451-4737-AE7C-22611EC67C4D}" dt="2025-09-16T05:58:16.257" v="1003" actId="113"/>
          <ac:spMkLst>
            <pc:docMk/>
            <pc:sldMk cId="2481398639" sldId="294"/>
            <ac:spMk id="14" creationId="{9D622E63-4A37-CEB0-E42A-1143676B4ABB}"/>
          </ac:spMkLst>
        </pc:spChg>
        <pc:spChg chg="del">
          <ac:chgData name="蘇泓舉" userId="ef992459-0c0e-4976-8b0c-db4b50594b00" providerId="ADAL" clId="{B48B19C5-B451-4737-AE7C-22611EC67C4D}" dt="2025-09-16T05:56:03.901" v="934" actId="478"/>
          <ac:spMkLst>
            <pc:docMk/>
            <pc:sldMk cId="2481398639" sldId="294"/>
            <ac:spMk id="15" creationId="{5DCD4DC1-B426-BDB2-B8A8-7C7B66C14903}"/>
          </ac:spMkLst>
        </pc:spChg>
        <pc:spChg chg="del">
          <ac:chgData name="蘇泓舉" userId="ef992459-0c0e-4976-8b0c-db4b50594b00" providerId="ADAL" clId="{B48B19C5-B451-4737-AE7C-22611EC67C4D}" dt="2025-09-16T05:56:05.053" v="935" actId="478"/>
          <ac:spMkLst>
            <pc:docMk/>
            <pc:sldMk cId="2481398639" sldId="294"/>
            <ac:spMk id="16" creationId="{520CFE79-9D44-631E-5697-F73FAB6D9478}"/>
          </ac:spMkLst>
        </pc:spChg>
      </pc:sldChg>
      <pc:sldChg chg="addSp delSp modSp add mod">
        <pc:chgData name="蘇泓舉" userId="ef992459-0c0e-4976-8b0c-db4b50594b00" providerId="ADAL" clId="{B48B19C5-B451-4737-AE7C-22611EC67C4D}" dt="2025-09-16T05:59:01.089" v="1082" actId="113"/>
        <pc:sldMkLst>
          <pc:docMk/>
          <pc:sldMk cId="1963258871" sldId="295"/>
        </pc:sldMkLst>
        <pc:spChg chg="add mod">
          <ac:chgData name="蘇泓舉" userId="ef992459-0c0e-4976-8b0c-db4b50594b00" providerId="ADAL" clId="{B48B19C5-B451-4737-AE7C-22611EC67C4D}" dt="2025-09-16T05:57:57.603" v="967"/>
          <ac:spMkLst>
            <pc:docMk/>
            <pc:sldMk cId="1963258871" sldId="295"/>
            <ac:spMk id="2" creationId="{3B3DF65A-3E70-D97A-F4D5-5A8A7FCDDE22}"/>
          </ac:spMkLst>
        </pc:spChg>
        <pc:spChg chg="add mod">
          <ac:chgData name="蘇泓舉" userId="ef992459-0c0e-4976-8b0c-db4b50594b00" providerId="ADAL" clId="{B48B19C5-B451-4737-AE7C-22611EC67C4D}" dt="2025-09-16T05:58:22.213" v="1006" actId="1076"/>
          <ac:spMkLst>
            <pc:docMk/>
            <pc:sldMk cId="1963258871" sldId="295"/>
            <ac:spMk id="3" creationId="{759EC0B8-5322-6FA0-5424-95482C53DED0}"/>
          </ac:spMkLst>
        </pc:spChg>
        <pc:spChg chg="add mod">
          <ac:chgData name="蘇泓舉" userId="ef992459-0c0e-4976-8b0c-db4b50594b00" providerId="ADAL" clId="{B48B19C5-B451-4737-AE7C-22611EC67C4D}" dt="2025-09-16T05:58:43.742" v="1046"/>
          <ac:spMkLst>
            <pc:docMk/>
            <pc:sldMk cId="1963258871" sldId="295"/>
            <ac:spMk id="4" creationId="{DEAF5721-04AD-21F8-A1CD-BEFFE0D908CF}"/>
          </ac:spMkLst>
        </pc:spChg>
        <pc:spChg chg="del">
          <ac:chgData name="蘇泓舉" userId="ef992459-0c0e-4976-8b0c-db4b50594b00" providerId="ADAL" clId="{B48B19C5-B451-4737-AE7C-22611EC67C4D}" dt="2025-09-16T05:57:57.453" v="966" actId="478"/>
          <ac:spMkLst>
            <pc:docMk/>
            <pc:sldMk cId="1963258871" sldId="295"/>
            <ac:spMk id="10" creationId="{79666979-04AC-1E43-538C-67914C2C169D}"/>
          </ac:spMkLst>
        </pc:spChg>
        <pc:spChg chg="del">
          <ac:chgData name="蘇泓舉" userId="ef992459-0c0e-4976-8b0c-db4b50594b00" providerId="ADAL" clId="{B48B19C5-B451-4737-AE7C-22611EC67C4D}" dt="2025-09-16T05:58:43.511" v="1045" actId="478"/>
          <ac:spMkLst>
            <pc:docMk/>
            <pc:sldMk cId="1963258871" sldId="295"/>
            <ac:spMk id="13" creationId="{E1FA652D-9E2D-BBB0-7937-83CB6691E5C2}"/>
          </ac:spMkLst>
        </pc:spChg>
        <pc:spChg chg="del">
          <ac:chgData name="蘇泓舉" userId="ef992459-0c0e-4976-8b0c-db4b50594b00" providerId="ADAL" clId="{B48B19C5-B451-4737-AE7C-22611EC67C4D}" dt="2025-09-16T05:58:20.042" v="1004" actId="478"/>
          <ac:spMkLst>
            <pc:docMk/>
            <pc:sldMk cId="1963258871" sldId="295"/>
            <ac:spMk id="14" creationId="{27E8F89A-21F6-34E6-B135-7EB178C0530F}"/>
          </ac:spMkLst>
        </pc:spChg>
        <pc:spChg chg="mod">
          <ac:chgData name="蘇泓舉" userId="ef992459-0c0e-4976-8b0c-db4b50594b00" providerId="ADAL" clId="{B48B19C5-B451-4737-AE7C-22611EC67C4D}" dt="2025-09-16T05:59:01.089" v="1082" actId="113"/>
          <ac:spMkLst>
            <pc:docMk/>
            <pc:sldMk cId="1963258871" sldId="295"/>
            <ac:spMk id="16" creationId="{5B2BEBFE-6993-4E9B-507A-B27A80BDB231}"/>
          </ac:spMkLst>
        </pc:spChg>
      </pc:sldChg>
      <pc:sldChg chg="delSp modSp add del mod">
        <pc:chgData name="蘇泓舉" userId="ef992459-0c0e-4976-8b0c-db4b50594b00" providerId="ADAL" clId="{B48B19C5-B451-4737-AE7C-22611EC67C4D}" dt="2025-09-16T05:57:20.058" v="943" actId="47"/>
        <pc:sldMkLst>
          <pc:docMk/>
          <pc:sldMk cId="1218567515" sldId="296"/>
        </pc:sldMkLst>
        <pc:spChg chg="del mod">
          <ac:chgData name="蘇泓舉" userId="ef992459-0c0e-4976-8b0c-db4b50594b00" providerId="ADAL" clId="{B48B19C5-B451-4737-AE7C-22611EC67C4D}" dt="2025-09-16T05:57:01.428" v="939"/>
          <ac:spMkLst>
            <pc:docMk/>
            <pc:sldMk cId="1218567515" sldId="296"/>
            <ac:spMk id="2" creationId="{063B9824-A578-BAA9-A654-E7931D60C403}"/>
          </ac:spMkLst>
        </pc:spChg>
        <pc:spChg chg="del mod">
          <ac:chgData name="蘇泓舉" userId="ef992459-0c0e-4976-8b0c-db4b50594b00" providerId="ADAL" clId="{B48B19C5-B451-4737-AE7C-22611EC67C4D}" dt="2025-09-16T05:57:01.428" v="939"/>
          <ac:spMkLst>
            <pc:docMk/>
            <pc:sldMk cId="1218567515" sldId="296"/>
            <ac:spMk id="3" creationId="{7EA8BD29-214D-8E58-05E3-B03AB6221EF6}"/>
          </ac:spMkLst>
        </pc:spChg>
        <pc:spChg chg="mod">
          <ac:chgData name="蘇泓舉" userId="ef992459-0c0e-4976-8b0c-db4b50594b00" providerId="ADAL" clId="{B48B19C5-B451-4737-AE7C-22611EC67C4D}" dt="2025-09-16T05:57:11.655" v="940" actId="207"/>
          <ac:spMkLst>
            <pc:docMk/>
            <pc:sldMk cId="1218567515" sldId="296"/>
            <ac:spMk id="4" creationId="{ADEA2B79-9CAC-4050-72BF-A39CD9532A9F}"/>
          </ac:spMkLst>
        </pc:spChg>
        <pc:spChg chg="del">
          <ac:chgData name="蘇泓舉" userId="ef992459-0c0e-4976-8b0c-db4b50594b00" providerId="ADAL" clId="{B48B19C5-B451-4737-AE7C-22611EC67C4D}" dt="2025-09-16T05:57:01.428" v="939"/>
          <ac:spMkLst>
            <pc:docMk/>
            <pc:sldMk cId="1218567515" sldId="296"/>
            <ac:spMk id="5" creationId="{996F4354-18DE-C8CE-8B25-7A89A035F3F7}"/>
          </ac:spMkLst>
        </pc:spChg>
        <pc:spChg chg="del">
          <ac:chgData name="蘇泓舉" userId="ef992459-0c0e-4976-8b0c-db4b50594b00" providerId="ADAL" clId="{B48B19C5-B451-4737-AE7C-22611EC67C4D}" dt="2025-09-16T05:56:54.429" v="938"/>
          <ac:spMkLst>
            <pc:docMk/>
            <pc:sldMk cId="1218567515" sldId="296"/>
            <ac:spMk id="12" creationId="{ECDD7166-ECF9-83C8-FFED-FBEE1DBBE62D}"/>
          </ac:spMkLst>
        </pc:spChg>
        <pc:spChg chg="del">
          <ac:chgData name="蘇泓舉" userId="ef992459-0c0e-4976-8b0c-db4b50594b00" providerId="ADAL" clId="{B48B19C5-B451-4737-AE7C-22611EC67C4D}" dt="2025-09-16T05:56:54.429" v="938"/>
          <ac:spMkLst>
            <pc:docMk/>
            <pc:sldMk cId="1218567515" sldId="296"/>
            <ac:spMk id="15" creationId="{68004999-F7D6-E64D-0E5E-35F25B0B5D8D}"/>
          </ac:spMkLst>
        </pc:spChg>
      </pc:sldChg>
      <pc:sldChg chg="addSp delSp modSp add mod">
        <pc:chgData name="蘇泓舉" userId="ef992459-0c0e-4976-8b0c-db4b50594b00" providerId="ADAL" clId="{B48B19C5-B451-4737-AE7C-22611EC67C4D}" dt="2025-09-16T05:59:15.034" v="1097" actId="20577"/>
        <pc:sldMkLst>
          <pc:docMk/>
          <pc:sldMk cId="2291612459" sldId="297"/>
        </pc:sldMkLst>
        <pc:spChg chg="add mod">
          <ac:chgData name="蘇泓舉" userId="ef992459-0c0e-4976-8b0c-db4b50594b00" providerId="ADAL" clId="{B48B19C5-B451-4737-AE7C-22611EC67C4D}" dt="2025-09-16T05:57:18.260" v="942"/>
          <ac:spMkLst>
            <pc:docMk/>
            <pc:sldMk cId="2291612459" sldId="297"/>
            <ac:spMk id="2" creationId="{2F5DC895-B6F5-9B52-FB55-732E33130E08}"/>
          </ac:spMkLst>
        </pc:spChg>
        <pc:spChg chg="add mod">
          <ac:chgData name="蘇泓舉" userId="ef992459-0c0e-4976-8b0c-db4b50594b00" providerId="ADAL" clId="{B48B19C5-B451-4737-AE7C-22611EC67C4D}" dt="2025-09-16T05:58:00.362" v="969"/>
          <ac:spMkLst>
            <pc:docMk/>
            <pc:sldMk cId="2291612459" sldId="297"/>
            <ac:spMk id="6" creationId="{6778F10A-1CFF-5F3B-17D6-6CC18BACF5CC}"/>
          </ac:spMkLst>
        </pc:spChg>
        <pc:spChg chg="add mod">
          <ac:chgData name="蘇泓舉" userId="ef992459-0c0e-4976-8b0c-db4b50594b00" providerId="ADAL" clId="{B48B19C5-B451-4737-AE7C-22611EC67C4D}" dt="2025-09-16T05:58:26.622" v="1009" actId="1076"/>
          <ac:spMkLst>
            <pc:docMk/>
            <pc:sldMk cId="2291612459" sldId="297"/>
            <ac:spMk id="7" creationId="{E2221612-FDC6-5D48-E954-AACFFD8F33A4}"/>
          </ac:spMkLst>
        </pc:spChg>
        <pc:spChg chg="add mod">
          <ac:chgData name="蘇泓舉" userId="ef992459-0c0e-4976-8b0c-db4b50594b00" providerId="ADAL" clId="{B48B19C5-B451-4737-AE7C-22611EC67C4D}" dt="2025-09-16T05:58:46.275" v="1048"/>
          <ac:spMkLst>
            <pc:docMk/>
            <pc:sldMk cId="2291612459" sldId="297"/>
            <ac:spMk id="8" creationId="{8D391A6E-D3D0-F8D7-791F-045389BB49A8}"/>
          </ac:spMkLst>
        </pc:spChg>
        <pc:spChg chg="del">
          <ac:chgData name="蘇泓舉" userId="ef992459-0c0e-4976-8b0c-db4b50594b00" providerId="ADAL" clId="{B48B19C5-B451-4737-AE7C-22611EC67C4D}" dt="2025-09-16T05:58:00.189" v="968" actId="478"/>
          <ac:spMkLst>
            <pc:docMk/>
            <pc:sldMk cId="2291612459" sldId="297"/>
            <ac:spMk id="10" creationId="{FE19D1DB-FDDE-2C01-FBE5-5F3AD534246F}"/>
          </ac:spMkLst>
        </pc:spChg>
        <pc:spChg chg="del">
          <ac:chgData name="蘇泓舉" userId="ef992459-0c0e-4976-8b0c-db4b50594b00" providerId="ADAL" clId="{B48B19C5-B451-4737-AE7C-22611EC67C4D}" dt="2025-09-16T05:58:46.154" v="1047" actId="478"/>
          <ac:spMkLst>
            <pc:docMk/>
            <pc:sldMk cId="2291612459" sldId="297"/>
            <ac:spMk id="13" creationId="{947261D9-BEB9-1A66-40E5-8088DF4F84C6}"/>
          </ac:spMkLst>
        </pc:spChg>
        <pc:spChg chg="del">
          <ac:chgData name="蘇泓舉" userId="ef992459-0c0e-4976-8b0c-db4b50594b00" providerId="ADAL" clId="{B48B19C5-B451-4737-AE7C-22611EC67C4D}" dt="2025-09-16T05:58:24.888" v="1007" actId="478"/>
          <ac:spMkLst>
            <pc:docMk/>
            <pc:sldMk cId="2291612459" sldId="297"/>
            <ac:spMk id="14" creationId="{568C7AB9-03D1-BC6D-0DB8-08B160CEC6D6}"/>
          </ac:spMkLst>
        </pc:spChg>
        <pc:spChg chg="del">
          <ac:chgData name="蘇泓舉" userId="ef992459-0c0e-4976-8b0c-db4b50594b00" providerId="ADAL" clId="{B48B19C5-B451-4737-AE7C-22611EC67C4D}" dt="2025-09-16T05:59:05.077" v="1083" actId="478"/>
          <ac:spMkLst>
            <pc:docMk/>
            <pc:sldMk cId="2291612459" sldId="297"/>
            <ac:spMk id="16" creationId="{22484AF9-39E7-AEE1-0BBA-D0B43C557B03}"/>
          </ac:spMkLst>
        </pc:spChg>
        <pc:spChg chg="add mod">
          <ac:chgData name="蘇泓舉" userId="ef992459-0c0e-4976-8b0c-db4b50594b00" providerId="ADAL" clId="{B48B19C5-B451-4737-AE7C-22611EC67C4D}" dt="2025-09-16T05:59:09.510" v="1086" actId="1076"/>
          <ac:spMkLst>
            <pc:docMk/>
            <pc:sldMk cId="2291612459" sldId="297"/>
            <ac:spMk id="18" creationId="{83163503-22FA-9EE7-6980-7E9F8E64F0ED}"/>
          </ac:spMkLst>
        </pc:spChg>
        <pc:spChg chg="add mod">
          <ac:chgData name="蘇泓舉" userId="ef992459-0c0e-4976-8b0c-db4b50594b00" providerId="ADAL" clId="{B48B19C5-B451-4737-AE7C-22611EC67C4D}" dt="2025-09-16T05:59:15.034" v="1097" actId="20577"/>
          <ac:spMkLst>
            <pc:docMk/>
            <pc:sldMk cId="2291612459" sldId="297"/>
            <ac:spMk id="19" creationId="{C9A3DA76-9E79-870D-3148-A7470B6569C5}"/>
          </ac:spMkLst>
        </pc:spChg>
        <pc:cxnChg chg="add mod">
          <ac:chgData name="蘇泓舉" userId="ef992459-0c0e-4976-8b0c-db4b50594b00" providerId="ADAL" clId="{B48B19C5-B451-4737-AE7C-22611EC67C4D}" dt="2025-09-16T05:57:36.300" v="945" actId="14100"/>
          <ac:cxnSpMkLst>
            <pc:docMk/>
            <pc:sldMk cId="2291612459" sldId="297"/>
            <ac:cxnSpMk id="4" creationId="{79BF237E-F815-073E-B1A2-86EA0626C308}"/>
          </ac:cxnSpMkLst>
        </pc:cxnChg>
      </pc:sldChg>
      <pc:sldChg chg="add">
        <pc:chgData name="蘇泓舉" userId="ef992459-0c0e-4976-8b0c-db4b50594b00" providerId="ADAL" clId="{B48B19C5-B451-4737-AE7C-22611EC67C4D}" dt="2025-09-16T06:00:32.971" v="1098"/>
        <pc:sldMkLst>
          <pc:docMk/>
          <pc:sldMk cId="2720543987" sldId="298"/>
        </pc:sldMkLst>
      </pc:sldChg>
      <pc:sldChg chg="addSp delSp modSp add del mod ord">
        <pc:chgData name="蘇泓舉" userId="ef992459-0c0e-4976-8b0c-db4b50594b00" providerId="ADAL" clId="{B48B19C5-B451-4737-AE7C-22611EC67C4D}" dt="2025-09-16T06:45:01.105" v="1870" actId="20577"/>
        <pc:sldMkLst>
          <pc:docMk/>
          <pc:sldMk cId="896202295" sldId="299"/>
        </pc:sldMkLst>
        <pc:spChg chg="mod">
          <ac:chgData name="蘇泓舉" userId="ef992459-0c0e-4976-8b0c-db4b50594b00" providerId="ADAL" clId="{B48B19C5-B451-4737-AE7C-22611EC67C4D}" dt="2025-09-16T06:41:15.459" v="1786" actId="20577"/>
          <ac:spMkLst>
            <pc:docMk/>
            <pc:sldMk cId="896202295" sldId="299"/>
            <ac:spMk id="2" creationId="{8370AC9C-329D-7BAA-AABE-519C1C90677D}"/>
          </ac:spMkLst>
        </pc:spChg>
        <pc:spChg chg="add mod">
          <ac:chgData name="蘇泓舉" userId="ef992459-0c0e-4976-8b0c-db4b50594b00" providerId="ADAL" clId="{B48B19C5-B451-4737-AE7C-22611EC67C4D}" dt="2025-09-16T06:44:39.857" v="1844"/>
          <ac:spMkLst>
            <pc:docMk/>
            <pc:sldMk cId="896202295" sldId="299"/>
            <ac:spMk id="5" creationId="{4368988A-6762-B02E-1DA6-6B398AE38F7E}"/>
          </ac:spMkLst>
        </pc:spChg>
        <pc:spChg chg="add mod">
          <ac:chgData name="蘇泓舉" userId="ef992459-0c0e-4976-8b0c-db4b50594b00" providerId="ADAL" clId="{B48B19C5-B451-4737-AE7C-22611EC67C4D}" dt="2025-09-16T06:44:45.012" v="1846"/>
          <ac:spMkLst>
            <pc:docMk/>
            <pc:sldMk cId="896202295" sldId="299"/>
            <ac:spMk id="6" creationId="{A349477C-9C3E-2576-6DA4-C665BE456184}"/>
          </ac:spMkLst>
        </pc:spChg>
        <pc:spChg chg="add mod">
          <ac:chgData name="蘇泓舉" userId="ef992459-0c0e-4976-8b0c-db4b50594b00" providerId="ADAL" clId="{B48B19C5-B451-4737-AE7C-22611EC67C4D}" dt="2025-09-16T06:45:01.105" v="1870" actId="20577"/>
          <ac:spMkLst>
            <pc:docMk/>
            <pc:sldMk cId="896202295" sldId="299"/>
            <ac:spMk id="7" creationId="{6CE9CB52-AF64-39E5-C9C3-1CF04981BC35}"/>
          </ac:spMkLst>
        </pc:spChg>
        <pc:spChg chg="mod">
          <ac:chgData name="蘇泓舉" userId="ef992459-0c0e-4976-8b0c-db4b50594b00" providerId="ADAL" clId="{B48B19C5-B451-4737-AE7C-22611EC67C4D}" dt="2025-09-16T06:39:59.975" v="1734"/>
          <ac:spMkLst>
            <pc:docMk/>
            <pc:sldMk cId="896202295" sldId="299"/>
            <ac:spMk id="175" creationId="{6A2660D4-EDBA-0FB3-CBB2-B870469F582D}"/>
          </ac:spMkLst>
        </pc:spChg>
        <pc:picChg chg="add mod">
          <ac:chgData name="蘇泓舉" userId="ef992459-0c0e-4976-8b0c-db4b50594b00" providerId="ADAL" clId="{B48B19C5-B451-4737-AE7C-22611EC67C4D}" dt="2025-09-16T06:40:04.349" v="1736" actId="1076"/>
          <ac:picMkLst>
            <pc:docMk/>
            <pc:sldMk cId="896202295" sldId="299"/>
            <ac:picMk id="3" creationId="{85853B20-8796-4D72-82B9-AAA14E4D1025}"/>
          </ac:picMkLst>
        </pc:picChg>
        <pc:picChg chg="del">
          <ac:chgData name="蘇泓舉" userId="ef992459-0c0e-4976-8b0c-db4b50594b00" providerId="ADAL" clId="{B48B19C5-B451-4737-AE7C-22611EC67C4D}" dt="2025-09-16T06:00:55.142" v="1108" actId="478"/>
          <ac:picMkLst>
            <pc:docMk/>
            <pc:sldMk cId="896202295" sldId="299"/>
            <ac:picMk id="4" creationId="{05C07C07-F6DD-9B05-E5AF-1C0B2F958D8B}"/>
          </ac:picMkLst>
        </pc:picChg>
      </pc:sldChg>
      <pc:sldChg chg="addSp delSp modSp add mod">
        <pc:chgData name="蘇泓舉" userId="ef992459-0c0e-4976-8b0c-db4b50594b00" providerId="ADAL" clId="{B48B19C5-B451-4737-AE7C-22611EC67C4D}" dt="2025-09-16T06:05:47.681" v="1366" actId="20577"/>
        <pc:sldMkLst>
          <pc:docMk/>
          <pc:sldMk cId="1762956793" sldId="300"/>
        </pc:sldMkLst>
        <pc:spChg chg="add mod">
          <ac:chgData name="蘇泓舉" userId="ef992459-0c0e-4976-8b0c-db4b50594b00" providerId="ADAL" clId="{B48B19C5-B451-4737-AE7C-22611EC67C4D}" dt="2025-09-16T06:05:47.681" v="1366" actId="20577"/>
          <ac:spMkLst>
            <pc:docMk/>
            <pc:sldMk cId="1762956793" sldId="300"/>
            <ac:spMk id="5" creationId="{C56ED39F-AF70-A5FC-8E75-C59C418B9F28}"/>
          </ac:spMkLst>
        </pc:spChg>
        <pc:picChg chg="add mod">
          <ac:chgData name="蘇泓舉" userId="ef992459-0c0e-4976-8b0c-db4b50594b00" providerId="ADAL" clId="{B48B19C5-B451-4737-AE7C-22611EC67C4D}" dt="2025-09-16T06:04:59.940" v="1245" actId="1076"/>
          <ac:picMkLst>
            <pc:docMk/>
            <pc:sldMk cId="1762956793" sldId="300"/>
            <ac:picMk id="3" creationId="{A63B70A3-BF7D-0346-95D7-B5B46DD4AEE2}"/>
          </ac:picMkLst>
        </pc:picChg>
        <pc:picChg chg="del">
          <ac:chgData name="蘇泓舉" userId="ef992459-0c0e-4976-8b0c-db4b50594b00" providerId="ADAL" clId="{B48B19C5-B451-4737-AE7C-22611EC67C4D}" dt="2025-09-16T06:04:56.902" v="1243" actId="478"/>
          <ac:picMkLst>
            <pc:docMk/>
            <pc:sldMk cId="1762956793" sldId="300"/>
            <ac:picMk id="4" creationId="{E59C5F31-0C2D-A18E-3BDF-0EE9D7C3F210}"/>
          </ac:picMkLst>
        </pc:picChg>
      </pc:sldChg>
      <pc:sldChg chg="addSp delSp modSp add mod delAnim modAnim">
        <pc:chgData name="蘇泓舉" userId="ef992459-0c0e-4976-8b0c-db4b50594b00" providerId="ADAL" clId="{B48B19C5-B451-4737-AE7C-22611EC67C4D}" dt="2025-09-16T06:17:08.202" v="1415" actId="1076"/>
        <pc:sldMkLst>
          <pc:docMk/>
          <pc:sldMk cId="1177330888" sldId="301"/>
        </pc:sldMkLst>
        <pc:spChg chg="add mod">
          <ac:chgData name="蘇泓舉" userId="ef992459-0c0e-4976-8b0c-db4b50594b00" providerId="ADAL" clId="{B48B19C5-B451-4737-AE7C-22611EC67C4D}" dt="2025-09-16T06:10:42.382" v="1401" actId="20577"/>
          <ac:spMkLst>
            <pc:docMk/>
            <pc:sldMk cId="1177330888" sldId="301"/>
            <ac:spMk id="2" creationId="{4BFD1E84-246B-64F8-1EF1-D6BB01C65BF4}"/>
          </ac:spMkLst>
        </pc:spChg>
        <pc:picChg chg="add del mod">
          <ac:chgData name="蘇泓舉" userId="ef992459-0c0e-4976-8b0c-db4b50594b00" providerId="ADAL" clId="{B48B19C5-B451-4737-AE7C-22611EC67C4D}" dt="2025-09-16T06:16:16.774" v="1408" actId="478"/>
          <ac:picMkLst>
            <pc:docMk/>
            <pc:sldMk cId="1177330888" sldId="301"/>
            <ac:picMk id="3" creationId="{F0D7DF32-7B75-EA62-0330-7E1B5A2796EB}"/>
          </ac:picMkLst>
        </pc:picChg>
        <pc:picChg chg="del mod">
          <ac:chgData name="蘇泓舉" userId="ef992459-0c0e-4976-8b0c-db4b50594b00" providerId="ADAL" clId="{B48B19C5-B451-4737-AE7C-22611EC67C4D}" dt="2025-09-16T06:05:59.260" v="1368" actId="478"/>
          <ac:picMkLst>
            <pc:docMk/>
            <pc:sldMk cId="1177330888" sldId="301"/>
            <ac:picMk id="4" creationId="{7D302FEF-A213-36F9-0588-3C1C04273FA4}"/>
          </ac:picMkLst>
        </pc:picChg>
        <pc:picChg chg="add del mod">
          <ac:chgData name="蘇泓舉" userId="ef992459-0c0e-4976-8b0c-db4b50594b00" providerId="ADAL" clId="{B48B19C5-B451-4737-AE7C-22611EC67C4D}" dt="2025-09-16T06:12:35.779" v="1407" actId="478"/>
          <ac:picMkLst>
            <pc:docMk/>
            <pc:sldMk cId="1177330888" sldId="301"/>
            <ac:picMk id="5" creationId="{FAE19271-111A-6721-2982-2B20D3DF7859}"/>
          </ac:picMkLst>
        </pc:picChg>
        <pc:picChg chg="add mod">
          <ac:chgData name="蘇泓舉" userId="ef992459-0c0e-4976-8b0c-db4b50594b00" providerId="ADAL" clId="{B48B19C5-B451-4737-AE7C-22611EC67C4D}" dt="2025-09-16T06:17:08.202" v="1415" actId="1076"/>
          <ac:picMkLst>
            <pc:docMk/>
            <pc:sldMk cId="1177330888" sldId="301"/>
            <ac:picMk id="6" creationId="{B4567A5F-5576-DA64-CEAD-8A77A4BD9C8C}"/>
          </ac:picMkLst>
        </pc:picChg>
      </pc:sldChg>
      <pc:sldChg chg="delSp add del mod">
        <pc:chgData name="蘇泓舉" userId="ef992459-0c0e-4976-8b0c-db4b50594b00" providerId="ADAL" clId="{B48B19C5-B451-4737-AE7C-22611EC67C4D}" dt="2025-09-16T06:37:53.293" v="1713" actId="47"/>
        <pc:sldMkLst>
          <pc:docMk/>
          <pc:sldMk cId="173658209" sldId="302"/>
        </pc:sldMkLst>
        <pc:picChg chg="del">
          <ac:chgData name="蘇泓舉" userId="ef992459-0c0e-4976-8b0c-db4b50594b00" providerId="ADAL" clId="{B48B19C5-B451-4737-AE7C-22611EC67C4D}" dt="2025-09-16T06:37:43.965" v="1710" actId="478"/>
          <ac:picMkLst>
            <pc:docMk/>
            <pc:sldMk cId="173658209" sldId="302"/>
            <ac:picMk id="4" creationId="{AE60A199-78B2-4159-9347-3828848309E1}"/>
          </ac:picMkLst>
        </pc:picChg>
      </pc:sldChg>
      <pc:sldChg chg="addSp delSp modSp add mod ord">
        <pc:chgData name="蘇泓舉" userId="ef992459-0c0e-4976-8b0c-db4b50594b00" providerId="ADAL" clId="{B48B19C5-B451-4737-AE7C-22611EC67C4D}" dt="2025-09-16T06:23:10.520" v="1471" actId="20577"/>
        <pc:sldMkLst>
          <pc:docMk/>
          <pc:sldMk cId="3157136329" sldId="303"/>
        </pc:sldMkLst>
        <pc:spChg chg="add mod">
          <ac:chgData name="蘇泓舉" userId="ef992459-0c0e-4976-8b0c-db4b50594b00" providerId="ADAL" clId="{B48B19C5-B451-4737-AE7C-22611EC67C4D}" dt="2025-09-16T06:23:10.520" v="1471" actId="20577"/>
          <ac:spMkLst>
            <pc:docMk/>
            <pc:sldMk cId="3157136329" sldId="303"/>
            <ac:spMk id="2" creationId="{6963243B-A389-86E5-58BA-E495D4862B4C}"/>
          </ac:spMkLst>
        </pc:spChg>
        <pc:spChg chg="del">
          <ac:chgData name="蘇泓舉" userId="ef992459-0c0e-4976-8b0c-db4b50594b00" providerId="ADAL" clId="{B48B19C5-B451-4737-AE7C-22611EC67C4D}" dt="2025-09-16T06:18:00.121" v="1421" actId="478"/>
          <ac:spMkLst>
            <pc:docMk/>
            <pc:sldMk cId="3157136329" sldId="303"/>
            <ac:spMk id="118" creationId="{80762DEA-3401-4EAB-6168-39375285C92B}"/>
          </ac:spMkLst>
        </pc:spChg>
        <pc:spChg chg="del">
          <ac:chgData name="蘇泓舉" userId="ef992459-0c0e-4976-8b0c-db4b50594b00" providerId="ADAL" clId="{B48B19C5-B451-4737-AE7C-22611EC67C4D}" dt="2025-09-16T06:18:00.121" v="1421" actId="478"/>
          <ac:spMkLst>
            <pc:docMk/>
            <pc:sldMk cId="3157136329" sldId="303"/>
            <ac:spMk id="119" creationId="{53422C8A-ED80-D8D0-96CF-80C0DCA5BA6F}"/>
          </ac:spMkLst>
        </pc:spChg>
        <pc:spChg chg="del">
          <ac:chgData name="蘇泓舉" userId="ef992459-0c0e-4976-8b0c-db4b50594b00" providerId="ADAL" clId="{B48B19C5-B451-4737-AE7C-22611EC67C4D}" dt="2025-09-16T06:18:00.121" v="1421" actId="478"/>
          <ac:spMkLst>
            <pc:docMk/>
            <pc:sldMk cId="3157136329" sldId="303"/>
            <ac:spMk id="120" creationId="{BCE86124-FFC1-07B0-B55A-60BD3AF85EBB}"/>
          </ac:spMkLst>
        </pc:spChg>
        <pc:cxnChg chg="del mod">
          <ac:chgData name="蘇泓舉" userId="ef992459-0c0e-4976-8b0c-db4b50594b00" providerId="ADAL" clId="{B48B19C5-B451-4737-AE7C-22611EC67C4D}" dt="2025-09-16T06:18:00.121" v="1421" actId="478"/>
          <ac:cxnSpMkLst>
            <pc:docMk/>
            <pc:sldMk cId="3157136329" sldId="303"/>
            <ac:cxnSpMk id="121" creationId="{5D316C6D-F60C-4449-97E7-CCEC95FAB22F}"/>
          </ac:cxnSpMkLst>
        </pc:cxnChg>
        <pc:cxnChg chg="del mod">
          <ac:chgData name="蘇泓舉" userId="ef992459-0c0e-4976-8b0c-db4b50594b00" providerId="ADAL" clId="{B48B19C5-B451-4737-AE7C-22611EC67C4D}" dt="2025-09-16T06:18:00.121" v="1421" actId="478"/>
          <ac:cxnSpMkLst>
            <pc:docMk/>
            <pc:sldMk cId="3157136329" sldId="303"/>
            <ac:cxnSpMk id="122" creationId="{15EDE37A-5457-BCAE-F989-DB88FC66B8AE}"/>
          </ac:cxnSpMkLst>
        </pc:cxnChg>
      </pc:sldChg>
      <pc:sldChg chg="addSp modSp add mod ord modClrScheme chgLayout">
        <pc:chgData name="蘇泓舉" userId="ef992459-0c0e-4976-8b0c-db4b50594b00" providerId="ADAL" clId="{B48B19C5-B451-4737-AE7C-22611EC67C4D}" dt="2025-09-16T06:28:47.226" v="1602" actId="1076"/>
        <pc:sldMkLst>
          <pc:docMk/>
          <pc:sldMk cId="1730391370" sldId="304"/>
        </pc:sldMkLst>
        <pc:spChg chg="add mod">
          <ac:chgData name="蘇泓舉" userId="ef992459-0c0e-4976-8b0c-db4b50594b00" providerId="ADAL" clId="{B48B19C5-B451-4737-AE7C-22611EC67C4D}" dt="2025-09-16T06:28:29.469" v="1596" actId="26606"/>
          <ac:spMkLst>
            <pc:docMk/>
            <pc:sldMk cId="1730391370" sldId="304"/>
            <ac:spMk id="2" creationId="{3DEDF048-ED1F-89AC-09CB-FD8BFD98A3C5}"/>
          </ac:spMkLst>
        </pc:spChg>
        <pc:spChg chg="add mod">
          <ac:chgData name="蘇泓舉" userId="ef992459-0c0e-4976-8b0c-db4b50594b00" providerId="ADAL" clId="{B48B19C5-B451-4737-AE7C-22611EC67C4D}" dt="2025-09-16T06:28:29.469" v="1596" actId="26606"/>
          <ac:spMkLst>
            <pc:docMk/>
            <pc:sldMk cId="1730391370" sldId="304"/>
            <ac:spMk id="3" creationId="{6C02D0D6-323A-3987-14BC-026858669D43}"/>
          </ac:spMkLst>
        </pc:spChg>
        <pc:picChg chg="add mod">
          <ac:chgData name="蘇泓舉" userId="ef992459-0c0e-4976-8b0c-db4b50594b00" providerId="ADAL" clId="{B48B19C5-B451-4737-AE7C-22611EC67C4D}" dt="2025-09-16T06:28:31.451" v="1597" actId="1076"/>
          <ac:picMkLst>
            <pc:docMk/>
            <pc:sldMk cId="1730391370" sldId="304"/>
            <ac:picMk id="8194" creationId="{C416A8B4-50A5-7B33-5953-69FBABC3B065}"/>
          </ac:picMkLst>
        </pc:picChg>
        <pc:picChg chg="add mod">
          <ac:chgData name="蘇泓舉" userId="ef992459-0c0e-4976-8b0c-db4b50594b00" providerId="ADAL" clId="{B48B19C5-B451-4737-AE7C-22611EC67C4D}" dt="2025-09-16T06:28:47.226" v="1602" actId="1076"/>
          <ac:picMkLst>
            <pc:docMk/>
            <pc:sldMk cId="1730391370" sldId="304"/>
            <ac:picMk id="8196" creationId="{C2E8413B-DD9F-F56A-C0CF-224C32324D43}"/>
          </ac:picMkLst>
        </pc:picChg>
      </pc:sldChg>
      <pc:sldChg chg="addSp delSp modSp add mod">
        <pc:chgData name="蘇泓舉" userId="ef992459-0c0e-4976-8b0c-db4b50594b00" providerId="ADAL" clId="{B48B19C5-B451-4737-AE7C-22611EC67C4D}" dt="2025-09-16T06:32:45.763" v="1660"/>
        <pc:sldMkLst>
          <pc:docMk/>
          <pc:sldMk cId="1571903248" sldId="305"/>
        </pc:sldMkLst>
        <pc:spChg chg="mod">
          <ac:chgData name="蘇泓舉" userId="ef992459-0c0e-4976-8b0c-db4b50594b00" providerId="ADAL" clId="{B48B19C5-B451-4737-AE7C-22611EC67C4D}" dt="2025-09-16T06:30:48.537" v="1627" actId="20577"/>
          <ac:spMkLst>
            <pc:docMk/>
            <pc:sldMk cId="1571903248" sldId="305"/>
            <ac:spMk id="2" creationId="{6468D631-CD96-3FC2-4CC8-4CFDC2C34763}"/>
          </ac:spMkLst>
        </pc:spChg>
        <pc:spChg chg="add del mod">
          <ac:chgData name="蘇泓舉" userId="ef992459-0c0e-4976-8b0c-db4b50594b00" providerId="ADAL" clId="{B48B19C5-B451-4737-AE7C-22611EC67C4D}" dt="2025-09-16T06:29:26.772" v="1607" actId="478"/>
          <ac:spMkLst>
            <pc:docMk/>
            <pc:sldMk cId="1571903248" sldId="305"/>
            <ac:spMk id="3" creationId="{58C51D90-A68A-2457-0D51-313001EA6043}"/>
          </ac:spMkLst>
        </pc:spChg>
        <pc:spChg chg="add del mod">
          <ac:chgData name="蘇泓舉" userId="ef992459-0c0e-4976-8b0c-db4b50594b00" providerId="ADAL" clId="{B48B19C5-B451-4737-AE7C-22611EC67C4D}" dt="2025-09-16T06:32:45.763" v="1660"/>
          <ac:spMkLst>
            <pc:docMk/>
            <pc:sldMk cId="1571903248" sldId="305"/>
            <ac:spMk id="4" creationId="{043134CC-A684-CF9C-CB0A-8F22DDFEC51E}"/>
          </ac:spMkLst>
        </pc:spChg>
        <pc:spChg chg="add del mod">
          <ac:chgData name="蘇泓舉" userId="ef992459-0c0e-4976-8b0c-db4b50594b00" providerId="ADAL" clId="{B48B19C5-B451-4737-AE7C-22611EC67C4D}" dt="2025-09-16T06:29:30.332" v="1608" actId="478"/>
          <ac:spMkLst>
            <pc:docMk/>
            <pc:sldMk cId="1571903248" sldId="305"/>
            <ac:spMk id="6" creationId="{84EB5F9C-4503-BB34-9B24-E072250054A8}"/>
          </ac:spMkLst>
        </pc:spChg>
        <pc:spChg chg="add del">
          <ac:chgData name="蘇泓舉" userId="ef992459-0c0e-4976-8b0c-db4b50594b00" providerId="ADAL" clId="{B48B19C5-B451-4737-AE7C-22611EC67C4D}" dt="2025-09-16T06:29:49.683" v="1611" actId="478"/>
          <ac:spMkLst>
            <pc:docMk/>
            <pc:sldMk cId="1571903248" sldId="305"/>
            <ac:spMk id="7" creationId="{741C13D2-650E-05BA-075C-0BD3A8188D75}"/>
          </ac:spMkLst>
        </pc:spChg>
        <pc:spChg chg="add del">
          <ac:chgData name="蘇泓舉" userId="ef992459-0c0e-4976-8b0c-db4b50594b00" providerId="ADAL" clId="{B48B19C5-B451-4737-AE7C-22611EC67C4D}" dt="2025-09-16T06:30:03.752" v="1613" actId="478"/>
          <ac:spMkLst>
            <pc:docMk/>
            <pc:sldMk cId="1571903248" sldId="305"/>
            <ac:spMk id="8" creationId="{9881108C-F1D5-7171-8DF7-6F063191EE36}"/>
          </ac:spMkLst>
        </pc:spChg>
        <pc:spChg chg="add del mod">
          <ac:chgData name="蘇泓舉" userId="ef992459-0c0e-4976-8b0c-db4b50594b00" providerId="ADAL" clId="{B48B19C5-B451-4737-AE7C-22611EC67C4D}" dt="2025-09-16T06:30:12.024" v="1617" actId="478"/>
          <ac:spMkLst>
            <pc:docMk/>
            <pc:sldMk cId="1571903248" sldId="305"/>
            <ac:spMk id="9" creationId="{28978BA2-2C92-220F-0722-DC675445C885}"/>
          </ac:spMkLst>
        </pc:spChg>
        <pc:spChg chg="add mod">
          <ac:chgData name="蘇泓舉" userId="ef992459-0c0e-4976-8b0c-db4b50594b00" providerId="ADAL" clId="{B48B19C5-B451-4737-AE7C-22611EC67C4D}" dt="2025-09-16T06:32:35.851" v="1654"/>
          <ac:spMkLst>
            <pc:docMk/>
            <pc:sldMk cId="1571903248" sldId="305"/>
            <ac:spMk id="12" creationId="{9881E1E4-A3BA-9F76-6988-C051956F9BC0}"/>
          </ac:spMkLst>
        </pc:spChg>
        <pc:spChg chg="add mod">
          <ac:chgData name="蘇泓舉" userId="ef992459-0c0e-4976-8b0c-db4b50594b00" providerId="ADAL" clId="{B48B19C5-B451-4737-AE7C-22611EC67C4D}" dt="2025-09-16T06:32:44.430" v="1658" actId="14100"/>
          <ac:spMkLst>
            <pc:docMk/>
            <pc:sldMk cId="1571903248" sldId="305"/>
            <ac:spMk id="13" creationId="{D8EF645D-2A4F-D40B-34A3-D858F83DB562}"/>
          </ac:spMkLst>
        </pc:spChg>
        <pc:picChg chg="add mod">
          <ac:chgData name="蘇泓舉" userId="ef992459-0c0e-4976-8b0c-db4b50594b00" providerId="ADAL" clId="{B48B19C5-B451-4737-AE7C-22611EC67C4D}" dt="2025-09-16T06:30:30.995" v="1621" actId="1076"/>
          <ac:picMkLst>
            <pc:docMk/>
            <pc:sldMk cId="1571903248" sldId="305"/>
            <ac:picMk id="11" creationId="{4FD0C67D-C2C0-0E7C-0E8D-ACA44A5F1C44}"/>
          </ac:picMkLst>
        </pc:picChg>
        <pc:picChg chg="add mod">
          <ac:chgData name="蘇泓舉" userId="ef992459-0c0e-4976-8b0c-db4b50594b00" providerId="ADAL" clId="{B48B19C5-B451-4737-AE7C-22611EC67C4D}" dt="2025-09-16T06:30:45.962" v="1626" actId="1076"/>
          <ac:picMkLst>
            <pc:docMk/>
            <pc:sldMk cId="1571903248" sldId="305"/>
            <ac:picMk id="7177" creationId="{1A187D66-6E23-85F4-ABA1-5D723F392F69}"/>
          </ac:picMkLst>
        </pc:picChg>
      </pc:sldChg>
      <pc:sldChg chg="addSp delSp modSp add mod">
        <pc:chgData name="蘇泓舉" userId="ef992459-0c0e-4976-8b0c-db4b50594b00" providerId="ADAL" clId="{B48B19C5-B451-4737-AE7C-22611EC67C4D}" dt="2025-09-16T06:33:19.788" v="1668"/>
        <pc:sldMkLst>
          <pc:docMk/>
          <pc:sldMk cId="2393501773" sldId="306"/>
        </pc:sldMkLst>
        <pc:spChg chg="mod">
          <ac:chgData name="蘇泓舉" userId="ef992459-0c0e-4976-8b0c-db4b50594b00" providerId="ADAL" clId="{B48B19C5-B451-4737-AE7C-22611EC67C4D}" dt="2025-09-16T06:23:46.382" v="1517" actId="20577"/>
          <ac:spMkLst>
            <pc:docMk/>
            <pc:sldMk cId="2393501773" sldId="306"/>
            <ac:spMk id="2" creationId="{231B5220-878C-C29B-FF55-0F15BD160A9A}"/>
          </ac:spMkLst>
        </pc:spChg>
        <pc:spChg chg="add del mod">
          <ac:chgData name="蘇泓舉" userId="ef992459-0c0e-4976-8b0c-db4b50594b00" providerId="ADAL" clId="{B48B19C5-B451-4737-AE7C-22611EC67C4D}" dt="2025-09-16T06:31:11.256" v="1634"/>
          <ac:spMkLst>
            <pc:docMk/>
            <pc:sldMk cId="2393501773" sldId="306"/>
            <ac:spMk id="3" creationId="{1D88FD19-1C41-7F02-F9AC-090B23BE27BD}"/>
          </ac:spMkLst>
        </pc:spChg>
        <pc:spChg chg="add del mod">
          <ac:chgData name="蘇泓舉" userId="ef992459-0c0e-4976-8b0c-db4b50594b00" providerId="ADAL" clId="{B48B19C5-B451-4737-AE7C-22611EC67C4D}" dt="2025-09-16T06:33:19.788" v="1668"/>
          <ac:spMkLst>
            <pc:docMk/>
            <pc:sldMk cId="2393501773" sldId="306"/>
            <ac:spMk id="5" creationId="{F2B00016-9067-43DE-4A17-65C295EFB65D}"/>
          </ac:spMkLst>
        </pc:spChg>
        <pc:spChg chg="add del">
          <ac:chgData name="蘇泓舉" userId="ef992459-0c0e-4976-8b0c-db4b50594b00" providerId="ADAL" clId="{B48B19C5-B451-4737-AE7C-22611EC67C4D}" dt="2025-09-16T06:32:47.462" v="1662" actId="22"/>
          <ac:spMkLst>
            <pc:docMk/>
            <pc:sldMk cId="2393501773" sldId="306"/>
            <ac:spMk id="7" creationId="{7D3DE3AA-5A14-18CB-115D-C89DD4350672}"/>
          </ac:spMkLst>
        </pc:spChg>
        <pc:spChg chg="add mod">
          <ac:chgData name="蘇泓舉" userId="ef992459-0c0e-4976-8b0c-db4b50594b00" providerId="ADAL" clId="{B48B19C5-B451-4737-AE7C-22611EC67C4D}" dt="2025-09-16T06:33:18.789" v="1666"/>
          <ac:spMkLst>
            <pc:docMk/>
            <pc:sldMk cId="2393501773" sldId="306"/>
            <ac:spMk id="8" creationId="{727BAE7A-494C-F311-4480-BAB12DC5CFD7}"/>
          </ac:spMkLst>
        </pc:spChg>
        <pc:picChg chg="add mod">
          <ac:chgData name="蘇泓舉" userId="ef992459-0c0e-4976-8b0c-db4b50594b00" providerId="ADAL" clId="{B48B19C5-B451-4737-AE7C-22611EC67C4D}" dt="2025-09-16T06:31:47.227" v="1645" actId="1076"/>
          <ac:picMkLst>
            <pc:docMk/>
            <pc:sldMk cId="2393501773" sldId="306"/>
            <ac:picMk id="6147" creationId="{2013C4D3-2C8A-A443-F007-C14E3E1D6013}"/>
          </ac:picMkLst>
        </pc:picChg>
        <pc:picChg chg="add mod">
          <ac:chgData name="蘇泓舉" userId="ef992459-0c0e-4976-8b0c-db4b50594b00" providerId="ADAL" clId="{B48B19C5-B451-4737-AE7C-22611EC67C4D}" dt="2025-09-16T06:31:45.193" v="1644" actId="1076"/>
          <ac:picMkLst>
            <pc:docMk/>
            <pc:sldMk cId="2393501773" sldId="306"/>
            <ac:picMk id="6149" creationId="{70453DB8-ED13-511A-BA0B-A8257F742097}"/>
          </ac:picMkLst>
        </pc:picChg>
      </pc:sldChg>
      <pc:sldChg chg="addSp delSp modSp add mod">
        <pc:chgData name="蘇泓舉" userId="ef992459-0c0e-4976-8b0c-db4b50594b00" providerId="ADAL" clId="{B48B19C5-B451-4737-AE7C-22611EC67C4D}" dt="2025-09-16T06:34:01.262" v="1679" actId="1076"/>
        <pc:sldMkLst>
          <pc:docMk/>
          <pc:sldMk cId="3324470122" sldId="307"/>
        </pc:sldMkLst>
        <pc:spChg chg="mod">
          <ac:chgData name="蘇泓舉" userId="ef992459-0c0e-4976-8b0c-db4b50594b00" providerId="ADAL" clId="{B48B19C5-B451-4737-AE7C-22611EC67C4D}" dt="2025-09-16T06:23:57.161" v="1540" actId="20577"/>
          <ac:spMkLst>
            <pc:docMk/>
            <pc:sldMk cId="3324470122" sldId="307"/>
            <ac:spMk id="2" creationId="{923188B8-5551-3954-7DAE-5A3F24C21AF9}"/>
          </ac:spMkLst>
        </pc:spChg>
        <pc:spChg chg="add del mod">
          <ac:chgData name="蘇泓舉" userId="ef992459-0c0e-4976-8b0c-db4b50594b00" providerId="ADAL" clId="{B48B19C5-B451-4737-AE7C-22611EC67C4D}" dt="2025-09-16T06:32:26.932" v="1653"/>
          <ac:spMkLst>
            <pc:docMk/>
            <pc:sldMk cId="3324470122" sldId="307"/>
            <ac:spMk id="3" creationId="{48931187-89B2-4556-ADA0-0D886B9C292B}"/>
          </ac:spMkLst>
        </pc:spChg>
        <pc:spChg chg="add del mod">
          <ac:chgData name="蘇泓舉" userId="ef992459-0c0e-4976-8b0c-db4b50594b00" providerId="ADAL" clId="{B48B19C5-B451-4737-AE7C-22611EC67C4D}" dt="2025-09-16T06:33:31.064" v="1674"/>
          <ac:spMkLst>
            <pc:docMk/>
            <pc:sldMk cId="3324470122" sldId="307"/>
            <ac:spMk id="5" creationId="{F83A7D54-FB0C-DB60-F99A-E82FCC3BCE89}"/>
          </ac:spMkLst>
        </pc:spChg>
        <pc:spChg chg="add mod">
          <ac:chgData name="蘇泓舉" userId="ef992459-0c0e-4976-8b0c-db4b50594b00" providerId="ADAL" clId="{B48B19C5-B451-4737-AE7C-22611EC67C4D}" dt="2025-09-16T06:33:29.782" v="1672"/>
          <ac:spMkLst>
            <pc:docMk/>
            <pc:sldMk cId="3324470122" sldId="307"/>
            <ac:spMk id="6" creationId="{F91271EB-9E10-A0F6-262C-4521389A2BE7}"/>
          </ac:spMkLst>
        </pc:spChg>
        <pc:picChg chg="add mod">
          <ac:chgData name="蘇泓舉" userId="ef992459-0c0e-4976-8b0c-db4b50594b00" providerId="ADAL" clId="{B48B19C5-B451-4737-AE7C-22611EC67C4D}" dt="2025-09-16T06:33:53.525" v="1676" actId="1076"/>
          <ac:picMkLst>
            <pc:docMk/>
            <pc:sldMk cId="3324470122" sldId="307"/>
            <ac:picMk id="5123" creationId="{2C762D8F-28EA-BBD0-25B5-14BEBFDE0EC6}"/>
          </ac:picMkLst>
        </pc:picChg>
        <pc:picChg chg="add mod">
          <ac:chgData name="蘇泓舉" userId="ef992459-0c0e-4976-8b0c-db4b50594b00" providerId="ADAL" clId="{B48B19C5-B451-4737-AE7C-22611EC67C4D}" dt="2025-09-16T06:34:01.262" v="1679" actId="1076"/>
          <ac:picMkLst>
            <pc:docMk/>
            <pc:sldMk cId="3324470122" sldId="307"/>
            <ac:picMk id="5125" creationId="{9C33095A-6D3D-0F43-D38D-58552CE98A5E}"/>
          </ac:picMkLst>
        </pc:picChg>
      </pc:sldChg>
      <pc:sldChg chg="add del">
        <pc:chgData name="蘇泓舉" userId="ef992459-0c0e-4976-8b0c-db4b50594b00" providerId="ADAL" clId="{B48B19C5-B451-4737-AE7C-22611EC67C4D}" dt="2025-09-16T06:34:07.518" v="1680" actId="47"/>
        <pc:sldMkLst>
          <pc:docMk/>
          <pc:sldMk cId="2600562920" sldId="308"/>
        </pc:sldMkLst>
      </pc:sldChg>
      <pc:sldChg chg="addSp delSp modSp add mod">
        <pc:chgData name="蘇泓舉" userId="ef992459-0c0e-4976-8b0c-db4b50594b00" providerId="ADAL" clId="{B48B19C5-B451-4737-AE7C-22611EC67C4D}" dt="2025-09-16T06:35:07.529" v="1700" actId="1076"/>
        <pc:sldMkLst>
          <pc:docMk/>
          <pc:sldMk cId="301513479" sldId="309"/>
        </pc:sldMkLst>
        <pc:spChg chg="mod">
          <ac:chgData name="蘇泓舉" userId="ef992459-0c0e-4976-8b0c-db4b50594b00" providerId="ADAL" clId="{B48B19C5-B451-4737-AE7C-22611EC67C4D}" dt="2025-09-16T06:24:49.699" v="1557" actId="20577"/>
          <ac:spMkLst>
            <pc:docMk/>
            <pc:sldMk cId="301513479" sldId="309"/>
            <ac:spMk id="2" creationId="{75EE79AD-AB3A-EE62-E2B5-285FB8B4C4C1}"/>
          </ac:spMkLst>
        </pc:spChg>
        <pc:spChg chg="add mod">
          <ac:chgData name="蘇泓舉" userId="ef992459-0c0e-4976-8b0c-db4b50594b00" providerId="ADAL" clId="{B48B19C5-B451-4737-AE7C-22611EC67C4D}" dt="2025-09-16T06:34:32.793" v="1687"/>
          <ac:spMkLst>
            <pc:docMk/>
            <pc:sldMk cId="301513479" sldId="309"/>
            <ac:spMk id="3" creationId="{A3224AB2-BD73-609D-ABBE-14AFCE5AFFF7}"/>
          </ac:spMkLst>
        </pc:spChg>
        <pc:spChg chg="add">
          <ac:chgData name="蘇泓舉" userId="ef992459-0c0e-4976-8b0c-db4b50594b00" providerId="ADAL" clId="{B48B19C5-B451-4737-AE7C-22611EC67C4D}" dt="2025-09-16T06:34:22.565" v="1683"/>
          <ac:spMkLst>
            <pc:docMk/>
            <pc:sldMk cId="301513479" sldId="309"/>
            <ac:spMk id="4" creationId="{526B3EC0-5A68-7F61-7338-8F71F6F59117}"/>
          </ac:spMkLst>
        </pc:spChg>
        <pc:spChg chg="add">
          <ac:chgData name="蘇泓舉" userId="ef992459-0c0e-4976-8b0c-db4b50594b00" providerId="ADAL" clId="{B48B19C5-B451-4737-AE7C-22611EC67C4D}" dt="2025-09-16T06:34:27.773" v="1684"/>
          <ac:spMkLst>
            <pc:docMk/>
            <pc:sldMk cId="301513479" sldId="309"/>
            <ac:spMk id="5" creationId="{6F6EC79B-6909-43F9-5D6A-35EF73F4022D}"/>
          </ac:spMkLst>
        </pc:spChg>
        <pc:spChg chg="add del mod">
          <ac:chgData name="蘇泓舉" userId="ef992459-0c0e-4976-8b0c-db4b50594b00" providerId="ADAL" clId="{B48B19C5-B451-4737-AE7C-22611EC67C4D}" dt="2025-09-16T06:34:33.654" v="1689"/>
          <ac:spMkLst>
            <pc:docMk/>
            <pc:sldMk cId="301513479" sldId="309"/>
            <ac:spMk id="6" creationId="{8D4C6FE8-E482-924A-D16C-3DA73B6312DA}"/>
          </ac:spMkLst>
        </pc:spChg>
        <pc:picChg chg="add mod">
          <ac:chgData name="蘇泓舉" userId="ef992459-0c0e-4976-8b0c-db4b50594b00" providerId="ADAL" clId="{B48B19C5-B451-4737-AE7C-22611EC67C4D}" dt="2025-09-16T06:34:58.868" v="1697" actId="1076"/>
          <ac:picMkLst>
            <pc:docMk/>
            <pc:sldMk cId="301513479" sldId="309"/>
            <ac:picMk id="3077" creationId="{D1F811E5-39D8-791B-B404-751E29EF8987}"/>
          </ac:picMkLst>
        </pc:picChg>
        <pc:picChg chg="add mod">
          <ac:chgData name="蘇泓舉" userId="ef992459-0c0e-4976-8b0c-db4b50594b00" providerId="ADAL" clId="{B48B19C5-B451-4737-AE7C-22611EC67C4D}" dt="2025-09-16T06:35:07.529" v="1700" actId="1076"/>
          <ac:picMkLst>
            <pc:docMk/>
            <pc:sldMk cId="301513479" sldId="309"/>
            <ac:picMk id="3079" creationId="{5652AA52-8822-32D8-3D7C-50DBD75D933D}"/>
          </ac:picMkLst>
        </pc:picChg>
      </pc:sldChg>
      <pc:sldChg chg="addSp delSp modSp add mod">
        <pc:chgData name="蘇泓舉" userId="ef992459-0c0e-4976-8b0c-db4b50594b00" providerId="ADAL" clId="{B48B19C5-B451-4737-AE7C-22611EC67C4D}" dt="2025-09-16T06:36:02.410" v="1709" actId="1076"/>
        <pc:sldMkLst>
          <pc:docMk/>
          <pc:sldMk cId="2471975915" sldId="310"/>
        </pc:sldMkLst>
        <pc:spChg chg="mod">
          <ac:chgData name="蘇泓舉" userId="ef992459-0c0e-4976-8b0c-db4b50594b00" providerId="ADAL" clId="{B48B19C5-B451-4737-AE7C-22611EC67C4D}" dt="2025-09-16T06:24:56.480" v="1583" actId="20577"/>
          <ac:spMkLst>
            <pc:docMk/>
            <pc:sldMk cId="2471975915" sldId="310"/>
            <ac:spMk id="2" creationId="{2B24F0B2-8206-AC1B-8D5A-2125FDB5A7AD}"/>
          </ac:spMkLst>
        </pc:spChg>
        <pc:spChg chg="add mod">
          <ac:chgData name="蘇泓舉" userId="ef992459-0c0e-4976-8b0c-db4b50594b00" providerId="ADAL" clId="{B48B19C5-B451-4737-AE7C-22611EC67C4D}" dt="2025-09-16T06:34:41.681" v="1692"/>
          <ac:spMkLst>
            <pc:docMk/>
            <pc:sldMk cId="2471975915" sldId="310"/>
            <ac:spMk id="3" creationId="{7D14BE86-7E9A-515D-E485-3D29D05A8944}"/>
          </ac:spMkLst>
        </pc:spChg>
        <pc:spChg chg="add del mod">
          <ac:chgData name="蘇泓舉" userId="ef992459-0c0e-4976-8b0c-db4b50594b00" providerId="ADAL" clId="{B48B19C5-B451-4737-AE7C-22611EC67C4D}" dt="2025-09-16T06:34:42.076" v="1694"/>
          <ac:spMkLst>
            <pc:docMk/>
            <pc:sldMk cId="2471975915" sldId="310"/>
            <ac:spMk id="4" creationId="{BFB9FECB-4E14-5D39-DC95-2BA86220EA6B}"/>
          </ac:spMkLst>
        </pc:spChg>
        <pc:spChg chg="add">
          <ac:chgData name="蘇泓舉" userId="ef992459-0c0e-4976-8b0c-db4b50594b00" providerId="ADAL" clId="{B48B19C5-B451-4737-AE7C-22611EC67C4D}" dt="2025-09-16T06:35:41.746" v="1701"/>
          <ac:spMkLst>
            <pc:docMk/>
            <pc:sldMk cId="2471975915" sldId="310"/>
            <ac:spMk id="5" creationId="{B854EA0A-3A89-6BF0-9BF0-BC4758BF83F0}"/>
          </ac:spMkLst>
        </pc:spChg>
        <pc:picChg chg="add mod">
          <ac:chgData name="蘇泓舉" userId="ef992459-0c0e-4976-8b0c-db4b50594b00" providerId="ADAL" clId="{B48B19C5-B451-4737-AE7C-22611EC67C4D}" dt="2025-09-16T06:36:02.410" v="1709" actId="1076"/>
          <ac:picMkLst>
            <pc:docMk/>
            <pc:sldMk cId="2471975915" sldId="310"/>
            <ac:picMk id="7" creationId="{75A3B36C-1C71-1A1F-0CD8-C459CE2957AB}"/>
          </ac:picMkLst>
        </pc:picChg>
        <pc:picChg chg="add">
          <ac:chgData name="蘇泓舉" userId="ef992459-0c0e-4976-8b0c-db4b50594b00" providerId="ADAL" clId="{B48B19C5-B451-4737-AE7C-22611EC67C4D}" dt="2025-09-16T06:34:54.765" v="1695"/>
          <ac:picMkLst>
            <pc:docMk/>
            <pc:sldMk cId="2471975915" sldId="310"/>
            <ac:picMk id="2051" creationId="{4BF626E3-E94B-1040-7E30-F2EA048F5A0B}"/>
          </ac:picMkLst>
        </pc:picChg>
      </pc:sldChg>
      <pc:sldChg chg="addSp delSp modSp add mod">
        <pc:chgData name="蘇泓舉" userId="ef992459-0c0e-4976-8b0c-db4b50594b00" providerId="ADAL" clId="{B48B19C5-B451-4737-AE7C-22611EC67C4D}" dt="2025-09-16T06:45:45.357" v="1910" actId="20577"/>
        <pc:sldMkLst>
          <pc:docMk/>
          <pc:sldMk cId="2807410340" sldId="311"/>
        </pc:sldMkLst>
        <pc:spChg chg="mod">
          <ac:chgData name="蘇泓舉" userId="ef992459-0c0e-4976-8b0c-db4b50594b00" providerId="ADAL" clId="{B48B19C5-B451-4737-AE7C-22611EC67C4D}" dt="2025-09-16T06:45:45.357" v="1910" actId="20577"/>
          <ac:spMkLst>
            <pc:docMk/>
            <pc:sldMk cId="2807410340" sldId="311"/>
            <ac:spMk id="2" creationId="{4D381FBD-7F58-F7B2-7779-95E795877A4C}"/>
          </ac:spMkLst>
        </pc:spChg>
        <pc:spChg chg="mod">
          <ac:chgData name="蘇泓舉" userId="ef992459-0c0e-4976-8b0c-db4b50594b00" providerId="ADAL" clId="{B48B19C5-B451-4737-AE7C-22611EC67C4D}" dt="2025-09-16T06:44:14.024" v="1842"/>
          <ac:spMkLst>
            <pc:docMk/>
            <pc:sldMk cId="2807410340" sldId="311"/>
            <ac:spMk id="3" creationId="{06EDD0B0-11CC-0732-94A3-61506A77D5A7}"/>
          </ac:spMkLst>
        </pc:spChg>
        <pc:spChg chg="add del mod">
          <ac:chgData name="蘇泓舉" userId="ef992459-0c0e-4976-8b0c-db4b50594b00" providerId="ADAL" clId="{B48B19C5-B451-4737-AE7C-22611EC67C4D}" dt="2025-09-16T06:43:46.283" v="1811"/>
          <ac:spMkLst>
            <pc:docMk/>
            <pc:sldMk cId="2807410340" sldId="311"/>
            <ac:spMk id="4" creationId="{A063CAFE-E0CB-0C97-2588-F0C16F3F5449}"/>
          </ac:spMkLst>
        </pc:spChg>
        <pc:picChg chg="del">
          <ac:chgData name="蘇泓舉" userId="ef992459-0c0e-4976-8b0c-db4b50594b00" providerId="ADAL" clId="{B48B19C5-B451-4737-AE7C-22611EC67C4D}" dt="2025-09-16T06:43:46.283" v="1809" actId="478"/>
          <ac:picMkLst>
            <pc:docMk/>
            <pc:sldMk cId="2807410340" sldId="311"/>
            <ac:picMk id="7" creationId="{9B1A2BD0-CFDC-9CFA-F11F-EE1B2B6F9CB4}"/>
          </ac:picMkLst>
        </pc:picChg>
        <pc:picChg chg="add mod">
          <ac:chgData name="蘇泓舉" userId="ef992459-0c0e-4976-8b0c-db4b50594b00" providerId="ADAL" clId="{B48B19C5-B451-4737-AE7C-22611EC67C4D}" dt="2025-09-16T06:43:51.676" v="1815" actId="1076"/>
          <ac:picMkLst>
            <pc:docMk/>
            <pc:sldMk cId="2807410340" sldId="311"/>
            <ac:picMk id="19459" creationId="{AB88CBFC-ED83-EC18-DD45-7805F051442A}"/>
          </ac:picMkLst>
        </pc:picChg>
      </pc:sldChg>
      <pc:sldChg chg="addSp delSp modSp add mod">
        <pc:chgData name="蘇泓舉" userId="ef992459-0c0e-4976-8b0c-db4b50594b00" providerId="ADAL" clId="{B48B19C5-B451-4737-AE7C-22611EC67C4D}" dt="2025-09-16T06:45:40.291" v="1909" actId="1076"/>
        <pc:sldMkLst>
          <pc:docMk/>
          <pc:sldMk cId="2348933647" sldId="312"/>
        </pc:sldMkLst>
        <pc:spChg chg="mod">
          <ac:chgData name="蘇泓舉" userId="ef992459-0c0e-4976-8b0c-db4b50594b00" providerId="ADAL" clId="{B48B19C5-B451-4737-AE7C-22611EC67C4D}" dt="2025-09-16T06:45:40.291" v="1909" actId="1076"/>
          <ac:spMkLst>
            <pc:docMk/>
            <pc:sldMk cId="2348933647" sldId="312"/>
            <ac:spMk id="2" creationId="{22F98CC0-D54D-93BA-19B0-4D6F06CE06C4}"/>
          </ac:spMkLst>
        </pc:spChg>
        <pc:spChg chg="del">
          <ac:chgData name="蘇泓舉" userId="ef992459-0c0e-4976-8b0c-db4b50594b00" providerId="ADAL" clId="{B48B19C5-B451-4737-AE7C-22611EC67C4D}" dt="2025-09-16T06:45:36.592" v="1907" actId="478"/>
          <ac:spMkLst>
            <pc:docMk/>
            <pc:sldMk cId="2348933647" sldId="312"/>
            <ac:spMk id="3" creationId="{8D669DB3-FC71-1088-23CE-C02F8E6C921E}"/>
          </ac:spMkLst>
        </pc:spChg>
        <pc:spChg chg="add del mod">
          <ac:chgData name="蘇泓舉" userId="ef992459-0c0e-4976-8b0c-db4b50594b00" providerId="ADAL" clId="{B48B19C5-B451-4737-AE7C-22611EC67C4D}" dt="2025-09-16T06:45:37.861" v="1908" actId="478"/>
          <ac:spMkLst>
            <pc:docMk/>
            <pc:sldMk cId="2348933647" sldId="312"/>
            <ac:spMk id="5" creationId="{91CCA4DE-5783-99FA-5A8A-2123F1779303}"/>
          </ac:spMkLst>
        </pc:spChg>
        <pc:picChg chg="del">
          <ac:chgData name="蘇泓舉" userId="ef992459-0c0e-4976-8b0c-db4b50594b00" providerId="ADAL" clId="{B48B19C5-B451-4737-AE7C-22611EC67C4D}" dt="2025-09-16T06:45:35.737" v="1906" actId="478"/>
          <ac:picMkLst>
            <pc:docMk/>
            <pc:sldMk cId="2348933647" sldId="312"/>
            <ac:picMk id="19459" creationId="{2A1ABF6B-D74B-F9FE-9B8F-342E57CC6583}"/>
          </ac:picMkLst>
        </pc:picChg>
      </pc:sldChg>
      <pc:sldMasterChg chg="delSldLayout">
        <pc:chgData name="蘇泓舉" userId="ef992459-0c0e-4976-8b0c-db4b50594b00" providerId="ADAL" clId="{B48B19C5-B451-4737-AE7C-22611EC67C4D}" dt="2025-09-16T06:37:53.293" v="1713" actId="47"/>
        <pc:sldMasterMkLst>
          <pc:docMk/>
          <pc:sldMasterMk cId="0" sldId="2147483668"/>
        </pc:sldMasterMkLst>
        <pc:sldLayoutChg chg="del">
          <pc:chgData name="蘇泓舉" userId="ef992459-0c0e-4976-8b0c-db4b50594b00" providerId="ADAL" clId="{B48B19C5-B451-4737-AE7C-22611EC67C4D}" dt="2025-09-16T06:37:53.293" v="1713" actId="47"/>
          <pc:sldLayoutMkLst>
            <pc:docMk/>
            <pc:sldMasterMk cId="0" sldId="2147483668"/>
            <pc:sldLayoutMk cId="0" sldId="2147483648"/>
          </pc:sldLayoutMkLst>
        </pc:sldLayoutChg>
        <pc:sldLayoutChg chg="del">
          <pc:chgData name="蘇泓舉" userId="ef992459-0c0e-4976-8b0c-db4b50594b00" providerId="ADAL" clId="{B48B19C5-B451-4737-AE7C-22611EC67C4D}" dt="2025-09-16T06:37:53.293" v="1713" actId="47"/>
          <pc:sldLayoutMkLst>
            <pc:docMk/>
            <pc:sldMasterMk cId="0" sldId="2147483668"/>
            <pc:sldLayoutMk cId="0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4ca29c6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4ca29c6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4023ea93a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4023ea93a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7A1F778D-5E7D-4770-AAF4-247F5BE1C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4023ea93a_0_504:notes">
            <a:extLst>
              <a:ext uri="{FF2B5EF4-FFF2-40B4-BE49-F238E27FC236}">
                <a16:creationId xmlns:a16="http://schemas.microsoft.com/office/drawing/2014/main" id="{C2F0FDFA-5A85-1EF0-3CDC-E4E7CBFB9D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4023ea93a_0_504:notes">
            <a:extLst>
              <a:ext uri="{FF2B5EF4-FFF2-40B4-BE49-F238E27FC236}">
                <a16:creationId xmlns:a16="http://schemas.microsoft.com/office/drawing/2014/main" id="{5AAB6FB9-8D56-700A-49C1-A88F15DF1A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394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CE436EA6-C43F-91CD-5738-BD87126B6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4023ea93a_0_504:notes">
            <a:extLst>
              <a:ext uri="{FF2B5EF4-FFF2-40B4-BE49-F238E27FC236}">
                <a16:creationId xmlns:a16="http://schemas.microsoft.com/office/drawing/2014/main" id="{B29333B6-DE36-20DA-EA78-3A26171BB9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4023ea93a_0_504:notes">
            <a:extLst>
              <a:ext uri="{FF2B5EF4-FFF2-40B4-BE49-F238E27FC236}">
                <a16:creationId xmlns:a16="http://schemas.microsoft.com/office/drawing/2014/main" id="{6D23EF73-BC10-F01D-887C-14EBECDEAF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702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D58F72DC-3F6E-D212-5583-909C4C146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4023ea93a_0_504:notes">
            <a:extLst>
              <a:ext uri="{FF2B5EF4-FFF2-40B4-BE49-F238E27FC236}">
                <a16:creationId xmlns:a16="http://schemas.microsoft.com/office/drawing/2014/main" id="{94440ACD-9289-C905-734E-2F0322CD09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4023ea93a_0_504:notes">
            <a:extLst>
              <a:ext uri="{FF2B5EF4-FFF2-40B4-BE49-F238E27FC236}">
                <a16:creationId xmlns:a16="http://schemas.microsoft.com/office/drawing/2014/main" id="{16B679BE-8826-E552-D70D-42698A1236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995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0D813069-3133-EF83-9AF1-DC7DF628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4023ea93a_0_504:notes">
            <a:extLst>
              <a:ext uri="{FF2B5EF4-FFF2-40B4-BE49-F238E27FC236}">
                <a16:creationId xmlns:a16="http://schemas.microsoft.com/office/drawing/2014/main" id="{5B5980AD-34FE-84BE-02A9-6830252CEA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4023ea93a_0_504:notes">
            <a:extLst>
              <a:ext uri="{FF2B5EF4-FFF2-40B4-BE49-F238E27FC236}">
                <a16:creationId xmlns:a16="http://schemas.microsoft.com/office/drawing/2014/main" id="{98DEDFFB-820A-8ECE-FE43-452CC3F195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326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02953C13-4592-968E-7161-F5E08BC2E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4023ea93a_0_504:notes">
            <a:extLst>
              <a:ext uri="{FF2B5EF4-FFF2-40B4-BE49-F238E27FC236}">
                <a16:creationId xmlns:a16="http://schemas.microsoft.com/office/drawing/2014/main" id="{909731C0-2FCD-DF37-229D-033028DD8E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4023ea93a_0_504:notes">
            <a:extLst>
              <a:ext uri="{FF2B5EF4-FFF2-40B4-BE49-F238E27FC236}">
                <a16:creationId xmlns:a16="http://schemas.microsoft.com/office/drawing/2014/main" id="{F4CAEA52-A937-F066-862C-F7F63D5EB8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691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167DE747-9A16-63CF-4F4D-FC5B2E93E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4023ea93a_0_504:notes">
            <a:extLst>
              <a:ext uri="{FF2B5EF4-FFF2-40B4-BE49-F238E27FC236}">
                <a16:creationId xmlns:a16="http://schemas.microsoft.com/office/drawing/2014/main" id="{C227E945-9EA0-4B49-44E2-44AB13F6ED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4023ea93a_0_504:notes">
            <a:extLst>
              <a:ext uri="{FF2B5EF4-FFF2-40B4-BE49-F238E27FC236}">
                <a16:creationId xmlns:a16="http://schemas.microsoft.com/office/drawing/2014/main" id="{FD488A08-F18B-CB9B-6EEC-1BA716B74C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545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CB20AD6B-BF56-229B-6B0E-3ADA0459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4023ea93a_0_504:notes">
            <a:extLst>
              <a:ext uri="{FF2B5EF4-FFF2-40B4-BE49-F238E27FC236}">
                <a16:creationId xmlns:a16="http://schemas.microsoft.com/office/drawing/2014/main" id="{175AF0AF-DEAB-DFAF-0F87-7FCE72340C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4023ea93a_0_504:notes">
            <a:extLst>
              <a:ext uri="{FF2B5EF4-FFF2-40B4-BE49-F238E27FC236}">
                <a16:creationId xmlns:a16="http://schemas.microsoft.com/office/drawing/2014/main" id="{F68B0165-3896-1859-2A1B-C7CDA99BD4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002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5C5E0B2A-7607-E831-3075-6B9B74037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4023ea93a_0_504:notes">
            <a:extLst>
              <a:ext uri="{FF2B5EF4-FFF2-40B4-BE49-F238E27FC236}">
                <a16:creationId xmlns:a16="http://schemas.microsoft.com/office/drawing/2014/main" id="{80698C48-4FFB-35AC-8191-828BE96ED1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4023ea93a_0_504:notes">
            <a:extLst>
              <a:ext uri="{FF2B5EF4-FFF2-40B4-BE49-F238E27FC236}">
                <a16:creationId xmlns:a16="http://schemas.microsoft.com/office/drawing/2014/main" id="{D227F3C0-9A71-DFBC-FAF6-54E9495D5E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1626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FC7866B8-02B3-78B5-DF54-C3E5B5DA0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4023ea93a_0_504:notes">
            <a:extLst>
              <a:ext uri="{FF2B5EF4-FFF2-40B4-BE49-F238E27FC236}">
                <a16:creationId xmlns:a16="http://schemas.microsoft.com/office/drawing/2014/main" id="{12C05930-BF2B-F0F5-4976-9ED393FC5D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4023ea93a_0_504:notes">
            <a:extLst>
              <a:ext uri="{FF2B5EF4-FFF2-40B4-BE49-F238E27FC236}">
                <a16:creationId xmlns:a16="http://schemas.microsoft.com/office/drawing/2014/main" id="{557222DC-9024-E0C2-2620-54B6C4FB9C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496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CA0652B7-651D-AF31-E957-18AA1D482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8f188c2f5_0_320:notes">
            <a:extLst>
              <a:ext uri="{FF2B5EF4-FFF2-40B4-BE49-F238E27FC236}">
                <a16:creationId xmlns:a16="http://schemas.microsoft.com/office/drawing/2014/main" id="{BFF1C8CA-590A-5CD5-28E1-6A015EEAF3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8f188c2f5_0_320:notes">
            <a:extLst>
              <a:ext uri="{FF2B5EF4-FFF2-40B4-BE49-F238E27FC236}">
                <a16:creationId xmlns:a16="http://schemas.microsoft.com/office/drawing/2014/main" id="{180DE51D-FE29-A048-E548-638F643F0A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https://upload.wikimedia.org/wikipedia/commons/2/22/Quanterr.png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6682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78DD7889-4B71-C2AC-0FFD-651E58257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4023ea93a_0_504:notes">
            <a:extLst>
              <a:ext uri="{FF2B5EF4-FFF2-40B4-BE49-F238E27FC236}">
                <a16:creationId xmlns:a16="http://schemas.microsoft.com/office/drawing/2014/main" id="{443BA2C5-1A17-0CC1-CFC0-7E252F06F2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4023ea93a_0_504:notes">
            <a:extLst>
              <a:ext uri="{FF2B5EF4-FFF2-40B4-BE49-F238E27FC236}">
                <a16:creationId xmlns:a16="http://schemas.microsoft.com/office/drawing/2014/main" id="{2D65F9B8-0539-01A9-B0E8-4E6FCE0E85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976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DF0A88E8-9F2F-520D-CA7D-2513F35EA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4023ea93a_0_504:notes">
            <a:extLst>
              <a:ext uri="{FF2B5EF4-FFF2-40B4-BE49-F238E27FC236}">
                <a16:creationId xmlns:a16="http://schemas.microsoft.com/office/drawing/2014/main" id="{9C439546-B5AA-C3CE-E69C-D5E2828741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4023ea93a_0_504:notes">
            <a:extLst>
              <a:ext uri="{FF2B5EF4-FFF2-40B4-BE49-F238E27FC236}">
                <a16:creationId xmlns:a16="http://schemas.microsoft.com/office/drawing/2014/main" id="{A42A5350-B502-E7B5-E801-DD10BF7103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2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9B505C59-4C42-78B8-C9A8-22AF874FC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4023ea93a_0_504:notes">
            <a:extLst>
              <a:ext uri="{FF2B5EF4-FFF2-40B4-BE49-F238E27FC236}">
                <a16:creationId xmlns:a16="http://schemas.microsoft.com/office/drawing/2014/main" id="{44262150-D00A-28BA-EA36-C017F70522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4023ea93a_0_504:notes">
            <a:extLst>
              <a:ext uri="{FF2B5EF4-FFF2-40B4-BE49-F238E27FC236}">
                <a16:creationId xmlns:a16="http://schemas.microsoft.com/office/drawing/2014/main" id="{0741C6A4-84AB-15F3-A01A-9F50BE2746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642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C9C67019-562C-3641-79AC-E6D9AA41B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8f188c2f5_0_320:notes">
            <a:extLst>
              <a:ext uri="{FF2B5EF4-FFF2-40B4-BE49-F238E27FC236}">
                <a16:creationId xmlns:a16="http://schemas.microsoft.com/office/drawing/2014/main" id="{857295C5-C77B-64FE-1221-484A42C7D1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8f188c2f5_0_320:notes">
            <a:extLst>
              <a:ext uri="{FF2B5EF4-FFF2-40B4-BE49-F238E27FC236}">
                <a16:creationId xmlns:a16="http://schemas.microsoft.com/office/drawing/2014/main" id="{82AB2CBF-7B69-7F14-40D9-E56806DDFF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https://upload.wikimedia.org/wikipedia/commons/2/22/Quanterr.png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6308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2742B85D-F725-3119-40A2-7C0D9FB1A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4023ea93a_0_504:notes">
            <a:extLst>
              <a:ext uri="{FF2B5EF4-FFF2-40B4-BE49-F238E27FC236}">
                <a16:creationId xmlns:a16="http://schemas.microsoft.com/office/drawing/2014/main" id="{8C8134FE-DAC5-175F-4360-806DEBAE73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4023ea93a_0_504:notes">
            <a:extLst>
              <a:ext uri="{FF2B5EF4-FFF2-40B4-BE49-F238E27FC236}">
                <a16:creationId xmlns:a16="http://schemas.microsoft.com/office/drawing/2014/main" id="{D8FE1E96-4148-7774-E9CE-1C7333336C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320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5D8766FA-DB73-99A9-0467-CF2BF8123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4023ea93a_0_504:notes">
            <a:extLst>
              <a:ext uri="{FF2B5EF4-FFF2-40B4-BE49-F238E27FC236}">
                <a16:creationId xmlns:a16="http://schemas.microsoft.com/office/drawing/2014/main" id="{A8C74386-CCCC-52BC-055C-77120B1EAE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4023ea93a_0_504:notes">
            <a:extLst>
              <a:ext uri="{FF2B5EF4-FFF2-40B4-BE49-F238E27FC236}">
                <a16:creationId xmlns:a16="http://schemas.microsoft.com/office/drawing/2014/main" id="{3E346BF5-46D8-5010-49C7-77CA0B6507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521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676FB9EF-E002-D232-D747-71F3ACC8E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4023ea93a_0_504:notes">
            <a:extLst>
              <a:ext uri="{FF2B5EF4-FFF2-40B4-BE49-F238E27FC236}">
                <a16:creationId xmlns:a16="http://schemas.microsoft.com/office/drawing/2014/main" id="{833287FC-206A-795E-58D5-771F1C2887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4023ea93a_0_504:notes">
            <a:extLst>
              <a:ext uri="{FF2B5EF4-FFF2-40B4-BE49-F238E27FC236}">
                <a16:creationId xmlns:a16="http://schemas.microsoft.com/office/drawing/2014/main" id="{A8FA9986-4702-1D61-1C04-17922744A7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961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832F4917-B497-7FFB-EF6C-07C0AA2F2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4023ea93a_0_504:notes">
            <a:extLst>
              <a:ext uri="{FF2B5EF4-FFF2-40B4-BE49-F238E27FC236}">
                <a16:creationId xmlns:a16="http://schemas.microsoft.com/office/drawing/2014/main" id="{830A9BD2-C387-A442-AB27-0AF16AE627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4023ea93a_0_504:notes">
            <a:extLst>
              <a:ext uri="{FF2B5EF4-FFF2-40B4-BE49-F238E27FC236}">
                <a16:creationId xmlns:a16="http://schemas.microsoft.com/office/drawing/2014/main" id="{B2C1BC8C-6E90-F21A-9BB4-EC11C7440B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119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49F0A1DA-B1BF-6251-6CF4-792E5B2B8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4023ea93a_0_504:notes">
            <a:extLst>
              <a:ext uri="{FF2B5EF4-FFF2-40B4-BE49-F238E27FC236}">
                <a16:creationId xmlns:a16="http://schemas.microsoft.com/office/drawing/2014/main" id="{A16CA681-E8C9-6CD9-8038-6D26796115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4023ea93a_0_504:notes">
            <a:extLst>
              <a:ext uri="{FF2B5EF4-FFF2-40B4-BE49-F238E27FC236}">
                <a16:creationId xmlns:a16="http://schemas.microsoft.com/office/drawing/2014/main" id="{6F710616-9576-70B0-CE0E-35E3ED5F59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199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83D89E0D-CFBD-86F2-7614-232ABA4F7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4023ea93a_0_504:notes">
            <a:extLst>
              <a:ext uri="{FF2B5EF4-FFF2-40B4-BE49-F238E27FC236}">
                <a16:creationId xmlns:a16="http://schemas.microsoft.com/office/drawing/2014/main" id="{0E9CC6AF-E388-3B01-72FF-B42952CAB7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4023ea93a_0_504:notes">
            <a:extLst>
              <a:ext uri="{FF2B5EF4-FFF2-40B4-BE49-F238E27FC236}">
                <a16:creationId xmlns:a16="http://schemas.microsoft.com/office/drawing/2014/main" id="{6097F740-FFD5-6597-A633-9A3D62E93E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639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Orange">
  <p:cSld name="CUSTOM_1">
    <p:bg>
      <p:bgPr>
        <a:solidFill>
          <a:srgbClr val="EA86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0" y="4524000"/>
            <a:ext cx="9144000" cy="61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" name="Google Shape;14;p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sz="44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screen">
  <p:cSld name="Blank_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sz="1700"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-18050" y="0"/>
            <a:ext cx="91620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000" b="1"/>
              <a:t>Fullscreen</a:t>
            </a:r>
            <a:endParaRPr sz="30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000" b="1"/>
              <a:t>Show Presenter</a:t>
            </a:r>
            <a:endParaRPr sz="3000" b="1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rimson">
  <p:cSld name="TITLE_2_2_1">
    <p:bg>
      <p:bgPr>
        <a:solidFill>
          <a:srgbClr val="F1F3F4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sz="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sz="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sz="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sz="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sz="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sz="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sz="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sz="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sz="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4571650" y="0"/>
            <a:ext cx="45723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rimson Flip">
  <p:cSld name="TITLE_2_2_1_2">
    <p:bg>
      <p:bgPr>
        <a:solidFill>
          <a:srgbClr val="F1F3F4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49927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49927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Orange">
  <p:cSld name="TITLE_2_2_1_1">
    <p:bg>
      <p:bgPr>
        <a:solidFill>
          <a:srgbClr val="F1F3F4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sz="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sz="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sz="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sz="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sz="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sz="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sz="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sz="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sz="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Orange Flip">
  <p:cSld name="TITLE_2_2_1_1_1">
    <p:bg>
      <p:bgPr>
        <a:solidFill>
          <a:srgbClr val="F1F3F4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49927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49927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Blank">
  <p:cSld name="Blank_3">
    <p:bg>
      <p:bgPr>
        <a:solidFill>
          <a:srgbClr val="F1F3F4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- Crimson">
  <p:cSld name="CUSTOM_2_1_1"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name="adj" fmla="val 50000"/>
            </a:avLst>
          </a:prstGeom>
          <a:solidFill>
            <a:srgbClr val="A51C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- Orange">
  <p:cSld name="CUSTOM_2_1_1_1">
    <p:bg>
      <p:bgPr>
        <a:solidFill>
          <a:srgbClr val="FFFF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subTitle" idx="1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name="adj" fmla="val 50000"/>
            </a:avLst>
          </a:prstGeom>
          <a:solidFill>
            <a:srgbClr val="EA8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2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20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sz="1700"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948776" y="359541"/>
            <a:ext cx="77079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955677" y="908685"/>
            <a:ext cx="77010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 rtl="0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5186" algn="l" rtl="0">
              <a:spcBef>
                <a:spcPts val="360"/>
              </a:spcBef>
              <a:spcAft>
                <a:spcPts val="0"/>
              </a:spcAft>
              <a:buSzPts val="1836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Orange">
  <p:cSld name="TITLE_2_4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" name="Google Shape;22;p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" name="Google Shape;23;p5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sz="1700"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Box - Crimson">
  <p:cSld name="TITLE_2_3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426300" y="264375"/>
            <a:ext cx="77970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" name="Google Shape;26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" name="Google Shape;27;p6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sz="1700"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344500" y="15565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Box - Orange">
  <p:cSld name="TITLE_2_3_4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44500" y="15565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" name="Google Shape;33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" name="Google Shape;34;p7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sz="1700"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Box - Crimson 1">
  <p:cSld name="TITLE_2_3_3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" name="Google Shape;40;p8"/>
          <p:cNvSpPr txBox="1"/>
          <p:nvPr/>
        </p:nvSpPr>
        <p:spPr>
          <a:xfrm>
            <a:off x="6510900" y="3518775"/>
            <a:ext cx="2633100" cy="162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sz="1700"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Box - Orange">
  <p:cSld name="TITLE_2_3_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4" name="Google Shape;44;p9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" name="Google Shape;45;p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" name="Google Shape;46;p9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sz="1700"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ox - Crimson">
  <p:cSld name="TITLE_2_3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0" name="Google Shape;50;p10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" name="Google Shape;51;p1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2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sz="1700"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ox - Orange">
  <p:cSld name="TITLE_2_3_1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" name="Google Shape;58;p1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2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sz="1700"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sz="1700"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sz="1800" i="0" u="none" strike="noStrike" cap="non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sz="1800" i="0" u="none" strike="noStrike" cap="non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sz="1800" i="0" u="none" strike="noStrike" cap="non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sz="1800" i="0" u="none" strike="noStrike" cap="non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sz="1800" i="0" u="none" strike="noStrike" cap="non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sz="1800" i="0" u="none" strike="noStrike" cap="non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sz="1800" i="0" u="none" strike="noStrike" cap="non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sz="1800" i="0" u="none" strike="noStrike" cap="non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sz="1800" i="0" u="none" strike="noStrike" cap="non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000"/>
              <a:buFont typeface="Google Sans"/>
              <a:buNone/>
              <a:defRPr sz="3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sz="4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sz="4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sz="4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sz="4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sz="4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sz="4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sz="4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sz="4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subTitle" idx="2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zh-TW" altLang="en-US" dirty="0"/>
              <a:t>講師</a:t>
            </a:r>
            <a:r>
              <a:rPr lang="en-US" altLang="zh-TW" dirty="0"/>
              <a:t>:</a:t>
            </a:r>
            <a:r>
              <a:rPr lang="zh-TW" altLang="en-US" dirty="0"/>
              <a:t>百兆鍶國際有限公司</a:t>
            </a:r>
            <a:r>
              <a:rPr lang="en-US" altLang="zh-TW" dirty="0"/>
              <a:t>-</a:t>
            </a:r>
            <a:r>
              <a:rPr lang="zh-TW" altLang="en-US" dirty="0"/>
              <a:t>蘇泓舉 應用工程師</a:t>
            </a:r>
            <a:endParaRPr dirty="0"/>
          </a:p>
        </p:txBody>
      </p:sp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電腦視覺課程</a:t>
            </a:r>
            <a:endParaRPr dirty="0"/>
          </a:p>
        </p:txBody>
      </p:sp>
      <p:sp>
        <p:nvSpPr>
          <p:cNvPr id="113" name="Google Shape;113;p22"/>
          <p:cNvSpPr txBox="1">
            <a:spLocks noGrp="1"/>
          </p:cNvSpPr>
          <p:nvPr>
            <p:ph type="subTitle" idx="1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5;p31">
            <a:extLst>
              <a:ext uri="{FF2B5EF4-FFF2-40B4-BE49-F238E27FC236}">
                <a16:creationId xmlns:a16="http://schemas.microsoft.com/office/drawing/2014/main" id="{5B052A73-9BF3-E641-D629-212D84F266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75803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/>
            <a:r>
              <a:rPr lang="zh-TW" altLang="en-US" dirty="0"/>
              <a:t>機器視覺基礎與</a:t>
            </a:r>
            <a:r>
              <a:rPr lang="en-US" altLang="zh-TW" dirty="0"/>
              <a:t>Python</a:t>
            </a:r>
            <a:r>
              <a:rPr lang="zh-TW" altLang="en-US" dirty="0"/>
              <a:t>程式入門</a:t>
            </a:r>
            <a:endParaRPr lang="zh-TW" altLang="en-US" dirty="0">
              <a:solidFill>
                <a:schemeClr val="dk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74FA02-BE21-EA89-636E-8D9CC91B8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4" y="85378"/>
            <a:ext cx="8802328" cy="49727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647129B1-A9F5-EA67-CF1A-8B8916A57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70274B0-585F-0485-FCCD-EEC418929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64" y="833163"/>
            <a:ext cx="7192379" cy="3934374"/>
          </a:xfrm>
          <a:prstGeom prst="rect">
            <a:avLst/>
          </a:prstGeom>
        </p:spPr>
      </p:pic>
      <p:sp>
        <p:nvSpPr>
          <p:cNvPr id="5" name="Google Shape;175;p31">
            <a:extLst>
              <a:ext uri="{FF2B5EF4-FFF2-40B4-BE49-F238E27FC236}">
                <a16:creationId xmlns:a16="http://schemas.microsoft.com/office/drawing/2014/main" id="{C111CEEF-42FE-43BC-3090-74C853672E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3357" y="188264"/>
            <a:ext cx="75803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ctr"/>
            <a:r>
              <a:rPr lang="zh-TW" altLang="en-US" dirty="0">
                <a:solidFill>
                  <a:schemeClr val="dk1"/>
                </a:solidFill>
              </a:rPr>
              <a:t>針孔成像</a:t>
            </a:r>
          </a:p>
        </p:txBody>
      </p:sp>
    </p:spTree>
    <p:extLst>
      <p:ext uri="{BB962C8B-B14F-4D97-AF65-F5344CB8AC3E}">
        <p14:creationId xmlns:p14="http://schemas.microsoft.com/office/powerpoint/2010/main" val="2110536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065D96EA-6C82-7EDC-4B94-6E0E37E0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63B70A3-BF7D-0346-95D7-B5B46DD4A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42" y="843124"/>
            <a:ext cx="7640116" cy="3886742"/>
          </a:xfrm>
          <a:prstGeom prst="rect">
            <a:avLst/>
          </a:prstGeom>
        </p:spPr>
      </p:pic>
      <p:sp>
        <p:nvSpPr>
          <p:cNvPr id="5" name="Google Shape;175;p31">
            <a:extLst>
              <a:ext uri="{FF2B5EF4-FFF2-40B4-BE49-F238E27FC236}">
                <a16:creationId xmlns:a16="http://schemas.microsoft.com/office/drawing/2014/main" id="{C56ED39F-AF70-A5FC-8E75-C59C418B9F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3357" y="188264"/>
            <a:ext cx="75803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ctr"/>
            <a:r>
              <a:rPr lang="zh-TW" altLang="en-US" dirty="0">
                <a:solidFill>
                  <a:schemeClr val="dk1"/>
                </a:solidFill>
              </a:rPr>
              <a:t>到如今視覺應用已經遍佈各地</a:t>
            </a:r>
          </a:p>
        </p:txBody>
      </p:sp>
    </p:spTree>
    <p:extLst>
      <p:ext uri="{BB962C8B-B14F-4D97-AF65-F5344CB8AC3E}">
        <p14:creationId xmlns:p14="http://schemas.microsoft.com/office/powerpoint/2010/main" val="1762956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EE7A1BA9-EA52-3F4D-B8A3-0F3891984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5;p31">
            <a:extLst>
              <a:ext uri="{FF2B5EF4-FFF2-40B4-BE49-F238E27FC236}">
                <a16:creationId xmlns:a16="http://schemas.microsoft.com/office/drawing/2014/main" id="{4BFD1E84-246B-64F8-1EF1-D6BB01C65B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793" y="243682"/>
            <a:ext cx="75803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ctr"/>
            <a:r>
              <a:rPr lang="zh-TW" altLang="en-US" dirty="0">
                <a:solidFill>
                  <a:schemeClr val="dk1"/>
                </a:solidFill>
              </a:rPr>
              <a:t>視覺的應用</a:t>
            </a:r>
          </a:p>
        </p:txBody>
      </p:sp>
      <p:pic>
        <p:nvPicPr>
          <p:cNvPr id="6" name="Roboflow _ Everything you need for vision AI">
            <a:hlinkClick r:id="" action="ppaction://media"/>
            <a:extLst>
              <a:ext uri="{FF2B5EF4-FFF2-40B4-BE49-F238E27FC236}">
                <a16:creationId xmlns:a16="http://schemas.microsoft.com/office/drawing/2014/main" id="{B4567A5F-5576-DA64-CEAD-8A77A4BD9C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696" y="918584"/>
            <a:ext cx="6826607" cy="38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3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1E3C07DB-400E-02C3-82DB-6AD1FC501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5;p31">
            <a:extLst>
              <a:ext uri="{FF2B5EF4-FFF2-40B4-BE49-F238E27FC236}">
                <a16:creationId xmlns:a16="http://schemas.microsoft.com/office/drawing/2014/main" id="{6963243B-A389-86E5-58BA-E495D4862B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499" y="603900"/>
            <a:ext cx="7033045" cy="41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包括但不限於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zh-TW" altLang="en-US" dirty="0"/>
              <a:t>影像分類 </a:t>
            </a:r>
            <a:r>
              <a:rPr lang="en-US" altLang="zh-TW" dirty="0"/>
              <a:t>(Image Classification)</a:t>
            </a:r>
            <a:br>
              <a:rPr lang="en-US" altLang="zh-TW" dirty="0"/>
            </a:br>
            <a:r>
              <a:rPr lang="zh-TW" altLang="en-US" dirty="0"/>
              <a:t>物件偵測 </a:t>
            </a:r>
            <a:r>
              <a:rPr lang="en-US" altLang="zh-TW" dirty="0"/>
              <a:t>(Object Detection)</a:t>
            </a:r>
            <a:br>
              <a:rPr lang="en-US" altLang="zh-TW" dirty="0"/>
            </a:br>
            <a:r>
              <a:rPr lang="zh-TW" altLang="en-US" dirty="0"/>
              <a:t>語意分割 </a:t>
            </a:r>
            <a:r>
              <a:rPr lang="en-US" altLang="zh-TW" dirty="0"/>
              <a:t>(Semantic Segmentation)</a:t>
            </a:r>
            <a:br>
              <a:rPr lang="en-US" altLang="zh-TW" dirty="0"/>
            </a:br>
            <a:r>
              <a:rPr lang="zh-TW" altLang="en-US" dirty="0"/>
              <a:t>全景分割 </a:t>
            </a:r>
            <a:r>
              <a:rPr lang="en-US" altLang="zh-TW" dirty="0"/>
              <a:t>(Panoptic Segmentation)</a:t>
            </a:r>
            <a:br>
              <a:rPr lang="en-US" altLang="zh-TW" dirty="0"/>
            </a:br>
            <a:r>
              <a:rPr lang="zh-TW" altLang="en-US" dirty="0"/>
              <a:t>關鍵點偵測 </a:t>
            </a:r>
            <a:r>
              <a:rPr lang="en-US" altLang="zh-TW" dirty="0"/>
              <a:t>(</a:t>
            </a:r>
            <a:r>
              <a:rPr lang="en-US" altLang="zh-TW" dirty="0" err="1"/>
              <a:t>Keypoint</a:t>
            </a:r>
            <a:r>
              <a:rPr lang="en-US" altLang="zh-TW" dirty="0"/>
              <a:t> Detection / Pose Estimation)</a:t>
            </a:r>
            <a:br>
              <a:rPr lang="en-US" altLang="zh-TW" dirty="0"/>
            </a:br>
            <a:r>
              <a:rPr lang="zh-TW" altLang="en-US" dirty="0"/>
              <a:t>物件追蹤 </a:t>
            </a:r>
            <a:r>
              <a:rPr lang="en-US" altLang="zh-TW" dirty="0"/>
              <a:t>(Object Tracking)</a:t>
            </a:r>
            <a:br>
              <a:rPr lang="en-US" altLang="zh-TW" dirty="0"/>
            </a:br>
            <a:r>
              <a:rPr lang="zh-TW" altLang="en-US" dirty="0"/>
              <a:t>動作辨識 </a:t>
            </a:r>
            <a:r>
              <a:rPr lang="en-US" altLang="zh-TW" dirty="0"/>
              <a:t>(Action Recognition)</a:t>
            </a:r>
            <a:br>
              <a:rPr lang="en-US" altLang="zh-TW" dirty="0"/>
            </a:br>
            <a:r>
              <a:rPr lang="en-US" altLang="zh-TW" dirty="0"/>
              <a:t>…</a:t>
            </a:r>
            <a:br>
              <a:rPr lang="en-US" altLang="zh-TW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7136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55D27210-4D44-0648-2197-A35D980C9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5;p31">
            <a:extLst>
              <a:ext uri="{FF2B5EF4-FFF2-40B4-BE49-F238E27FC236}">
                <a16:creationId xmlns:a16="http://schemas.microsoft.com/office/drawing/2014/main" id="{3DEDF048-ED1F-89AC-09CB-FD8BFD98A3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793" y="243682"/>
            <a:ext cx="75803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ctr"/>
            <a:r>
              <a:rPr lang="en-US" altLang="zh-TW">
                <a:solidFill>
                  <a:schemeClr val="dk1"/>
                </a:solidFill>
              </a:rPr>
              <a:t>Python</a:t>
            </a:r>
            <a:r>
              <a:rPr lang="zh-TW" altLang="en-US">
                <a:solidFill>
                  <a:schemeClr val="dk1"/>
                </a:solidFill>
              </a:rPr>
              <a:t>是什麼</a:t>
            </a:r>
            <a:endParaRPr lang="zh-TW" altLang="en-US" dirty="0">
              <a:solidFill>
                <a:schemeClr val="dk1"/>
              </a:solidFill>
            </a:endParaRPr>
          </a:p>
        </p:txBody>
      </p:sp>
      <p:sp>
        <p:nvSpPr>
          <p:cNvPr id="3" name="Google Shape;187;p33">
            <a:extLst>
              <a:ext uri="{FF2B5EF4-FFF2-40B4-BE49-F238E27FC236}">
                <a16:creationId xmlns:a16="http://schemas.microsoft.com/office/drawing/2014/main" id="{6C02D0D6-323A-3987-14BC-026858669D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4500" y="1718699"/>
            <a:ext cx="3864600" cy="3088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Clr>
                <a:schemeClr val="dk1"/>
              </a:buClr>
              <a:buNone/>
            </a:pPr>
            <a:r>
              <a:rPr lang="zh-TW" altLang="en-US" dirty="0"/>
              <a:t>🔹 簡單好上手的程式語言</a:t>
            </a:r>
            <a:endParaRPr lang="en-US" altLang="zh-TW" dirty="0">
              <a:solidFill>
                <a:schemeClr val="dk1"/>
              </a:solidFill>
            </a:endParaRPr>
          </a:p>
          <a:p>
            <a:pPr marL="114300" lvl="0" indent="0">
              <a:buClr>
                <a:schemeClr val="dk1"/>
              </a:buClr>
              <a:buNone/>
            </a:pPr>
            <a:r>
              <a:rPr lang="zh-TW" altLang="en-US" dirty="0"/>
              <a:t>🔹 從網頁、</a:t>
            </a:r>
            <a:r>
              <a:rPr lang="en-US" altLang="zh-TW" dirty="0"/>
              <a:t>AI </a:t>
            </a:r>
            <a:r>
              <a:rPr lang="zh-TW" altLang="en-US" dirty="0"/>
              <a:t>到資料分析都能做</a:t>
            </a:r>
            <a:endParaRPr lang="zh-TW" altLang="en-US" dirty="0">
              <a:solidFill>
                <a:schemeClr val="dk1"/>
              </a:solidFill>
            </a:endParaRPr>
          </a:p>
        </p:txBody>
      </p:sp>
      <p:pic>
        <p:nvPicPr>
          <p:cNvPr id="8194" name="Picture 2" descr="Corporate Python (60 Hours)">
            <a:extLst>
              <a:ext uri="{FF2B5EF4-FFF2-40B4-BE49-F238E27FC236}">
                <a16:creationId xmlns:a16="http://schemas.microsoft.com/office/drawing/2014/main" id="{C416A8B4-50A5-7B33-5953-69FBABC3B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543" y="121298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LEGO 積木收納盒三件組/ 14歲以上| Costco 好市多">
            <a:extLst>
              <a:ext uri="{FF2B5EF4-FFF2-40B4-BE49-F238E27FC236}">
                <a16:creationId xmlns:a16="http://schemas.microsoft.com/office/drawing/2014/main" id="{C2E8413B-DD9F-F56A-C0CF-224C32324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380" y="281926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91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174F4B19-5BAF-B597-D28C-134095C5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5;p31">
            <a:extLst>
              <a:ext uri="{FF2B5EF4-FFF2-40B4-BE49-F238E27FC236}">
                <a16:creationId xmlns:a16="http://schemas.microsoft.com/office/drawing/2014/main" id="{6468D631-CD96-3FC2-4CC8-4CFDC2C347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793" y="243682"/>
            <a:ext cx="75803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ctr"/>
            <a:r>
              <a:rPr lang="en-US" altLang="zh-TW" dirty="0">
                <a:solidFill>
                  <a:schemeClr val="dk1"/>
                </a:solidFill>
              </a:rPr>
              <a:t>OpenCV</a:t>
            </a:r>
            <a:r>
              <a:rPr lang="zh-TW" altLang="en-US" dirty="0">
                <a:solidFill>
                  <a:schemeClr val="dk1"/>
                </a:solidFill>
              </a:rPr>
              <a:t>是什麼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FD0C67D-C2C0-0E7C-0E8D-ACA44A5F1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43" y="2518227"/>
            <a:ext cx="4287753" cy="2480129"/>
          </a:xfrm>
          <a:prstGeom prst="rect">
            <a:avLst/>
          </a:prstGeom>
        </p:spPr>
      </p:pic>
      <p:pic>
        <p:nvPicPr>
          <p:cNvPr id="7177" name="Picture 9" descr="OpenCV 函式庫- OpenCV 教學( Python ) | STEAM 教育學習網">
            <a:extLst>
              <a:ext uri="{FF2B5EF4-FFF2-40B4-BE49-F238E27FC236}">
                <a16:creationId xmlns:a16="http://schemas.microsoft.com/office/drawing/2014/main" id="{1A187D66-6E23-85F4-ABA1-5D723F392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36" y="834207"/>
            <a:ext cx="3207657" cy="168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87;p33">
            <a:extLst>
              <a:ext uri="{FF2B5EF4-FFF2-40B4-BE49-F238E27FC236}">
                <a16:creationId xmlns:a16="http://schemas.microsoft.com/office/drawing/2014/main" id="{D8EF645D-2A4F-D40B-34A3-D858F83DB5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4499" y="1718699"/>
            <a:ext cx="4137443" cy="3088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TW" altLang="zh-TW" dirty="0">
                <a:solidFill>
                  <a:schemeClr val="tx1"/>
                </a:solidFill>
                <a:latin typeface="Arial" panose="020B0604020202020204" pitchFamily="34" charset="0"/>
              </a:rPr>
              <a:t>🔹 會用在臉部偵測、影像處理、追蹤動作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TW" altLang="zh-TW" dirty="0">
                <a:solidFill>
                  <a:schemeClr val="tx1"/>
                </a:solidFill>
                <a:latin typeface="Arial" panose="020B0604020202020204" pitchFamily="34" charset="0"/>
              </a:rPr>
              <a:t>🔹 專門處理影像與電腦視覺的工具箱</a:t>
            </a:r>
          </a:p>
        </p:txBody>
      </p:sp>
    </p:spTree>
    <p:extLst>
      <p:ext uri="{BB962C8B-B14F-4D97-AF65-F5344CB8AC3E}">
        <p14:creationId xmlns:p14="http://schemas.microsoft.com/office/powerpoint/2010/main" val="1571903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79169675-6674-47C7-2D82-6A77ADD9F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5;p31">
            <a:extLst>
              <a:ext uri="{FF2B5EF4-FFF2-40B4-BE49-F238E27FC236}">
                <a16:creationId xmlns:a16="http://schemas.microsoft.com/office/drawing/2014/main" id="{231B5220-878C-C29B-FF55-0F15BD160A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793" y="243682"/>
            <a:ext cx="75803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ctr"/>
            <a:r>
              <a:rPr lang="en-US" altLang="zh-TW" dirty="0" err="1">
                <a:solidFill>
                  <a:schemeClr val="dk1"/>
                </a:solidFill>
              </a:rPr>
              <a:t>webCAM</a:t>
            </a:r>
            <a:r>
              <a:rPr lang="zh-TW" altLang="en-US" dirty="0">
                <a:solidFill>
                  <a:schemeClr val="dk1"/>
                </a:solidFill>
              </a:rPr>
              <a:t>是什麼</a:t>
            </a:r>
          </a:p>
        </p:txBody>
      </p:sp>
      <p:pic>
        <p:nvPicPr>
          <p:cNvPr id="6147" name="Picture 3" descr="4K Webcam: Is It Worth It? | Kensington">
            <a:extLst>
              <a:ext uri="{FF2B5EF4-FFF2-40B4-BE49-F238E27FC236}">
                <a16:creationId xmlns:a16="http://schemas.microsoft.com/office/drawing/2014/main" id="{2013C4D3-2C8A-A443-F007-C14E3E1D6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657" y="892665"/>
            <a:ext cx="3374571" cy="176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How to Install and Use a Webcam">
            <a:extLst>
              <a:ext uri="{FF2B5EF4-FFF2-40B4-BE49-F238E27FC236}">
                <a16:creationId xmlns:a16="http://schemas.microsoft.com/office/drawing/2014/main" id="{70453DB8-ED13-511A-BA0B-A8257F742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656113"/>
            <a:ext cx="2423391" cy="233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87;p33">
            <a:extLst>
              <a:ext uri="{FF2B5EF4-FFF2-40B4-BE49-F238E27FC236}">
                <a16:creationId xmlns:a16="http://schemas.microsoft.com/office/drawing/2014/main" id="{727BAE7A-494C-F311-4480-BAB12DC5CF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4499" y="1718699"/>
            <a:ext cx="4137443" cy="3088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TW" altLang="zh-TW" dirty="0">
                <a:solidFill>
                  <a:schemeClr val="tx1"/>
                </a:solidFill>
                <a:latin typeface="Arial" panose="020B0604020202020204" pitchFamily="34" charset="0"/>
              </a:rPr>
              <a:t>🔹 電腦上的攝影機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TW" altLang="zh-TW" dirty="0">
                <a:solidFill>
                  <a:schemeClr val="tx1"/>
                </a:solidFill>
                <a:latin typeface="Arial" panose="020B0604020202020204" pitchFamily="34" charset="0"/>
              </a:rPr>
              <a:t>🔹 讓電腦「看到」外界，能即時拍照錄影</a:t>
            </a:r>
          </a:p>
        </p:txBody>
      </p:sp>
    </p:spTree>
    <p:extLst>
      <p:ext uri="{BB962C8B-B14F-4D97-AF65-F5344CB8AC3E}">
        <p14:creationId xmlns:p14="http://schemas.microsoft.com/office/powerpoint/2010/main" val="2393501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B984DA81-B657-EB66-A62C-FBB49BB37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5;p31">
            <a:extLst>
              <a:ext uri="{FF2B5EF4-FFF2-40B4-BE49-F238E27FC236}">
                <a16:creationId xmlns:a16="http://schemas.microsoft.com/office/drawing/2014/main" id="{923188B8-5551-3954-7DAE-5A3F24C21A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793" y="243682"/>
            <a:ext cx="75803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ctr"/>
            <a:r>
              <a:rPr lang="zh-TW" altLang="en-US" dirty="0">
                <a:solidFill>
                  <a:schemeClr val="dk1"/>
                </a:solidFill>
              </a:rPr>
              <a:t>檔案路徑是什麼</a:t>
            </a:r>
          </a:p>
        </p:txBody>
      </p:sp>
      <p:sp>
        <p:nvSpPr>
          <p:cNvPr id="6" name="Google Shape;187;p33">
            <a:extLst>
              <a:ext uri="{FF2B5EF4-FFF2-40B4-BE49-F238E27FC236}">
                <a16:creationId xmlns:a16="http://schemas.microsoft.com/office/drawing/2014/main" id="{F91271EB-9E10-A0F6-262C-4521389A2B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4499" y="1718699"/>
            <a:ext cx="4137443" cy="3088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TW" altLang="zh-TW" dirty="0">
                <a:solidFill>
                  <a:schemeClr val="tx1"/>
                </a:solidFill>
                <a:latin typeface="Arial" panose="020B0604020202020204" pitchFamily="34" charset="0"/>
              </a:rPr>
              <a:t>🔹 電腦裡找到檔案的「地址」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TW" altLang="zh-TW" dirty="0">
                <a:solidFill>
                  <a:schemeClr val="tx1"/>
                </a:solidFill>
                <a:latin typeface="Arial" panose="020B0604020202020204" pitchFamily="34" charset="0"/>
              </a:rPr>
              <a:t>🔹 例：</a:t>
            </a:r>
            <a:r>
              <a:rPr lang="zh-TW" altLang="zh-TW" sz="1000" dirty="0">
                <a:solidFill>
                  <a:schemeClr val="tx1"/>
                </a:solidFill>
                <a:latin typeface="Arial Unicode MS" panose="020B0604020202020204" pitchFamily="34" charset="-120"/>
              </a:rPr>
              <a:t>C:\Users\文件\照片.jpg</a:t>
            </a:r>
            <a:endParaRPr lang="zh-TW" altLang="zh-TW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123" name="Picture 3" descr="File Paths and Alteryx">
            <a:extLst>
              <a:ext uri="{FF2B5EF4-FFF2-40B4-BE49-F238E27FC236}">
                <a16:creationId xmlns:a16="http://schemas.microsoft.com/office/drawing/2014/main" id="{2C762D8F-28EA-BBD0-25B5-14BEBFDE0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127" y="1228725"/>
            <a:ext cx="32004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language agnostic - What is the naming standard for path components? -  Stack Overflow">
            <a:extLst>
              <a:ext uri="{FF2B5EF4-FFF2-40B4-BE49-F238E27FC236}">
                <a16:creationId xmlns:a16="http://schemas.microsoft.com/office/drawing/2014/main" id="{9C33095A-6D3D-0F43-D38D-58552CE98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99" y="3263112"/>
            <a:ext cx="5110389" cy="148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470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6B11FD1D-907F-B032-AD29-28446CDFA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5;p31">
            <a:extLst>
              <a:ext uri="{FF2B5EF4-FFF2-40B4-BE49-F238E27FC236}">
                <a16:creationId xmlns:a16="http://schemas.microsoft.com/office/drawing/2014/main" id="{75EE79AD-AB3A-EE62-E2B5-285FB8B4C4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793" y="243682"/>
            <a:ext cx="75803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ctr"/>
            <a:r>
              <a:rPr lang="en-US" altLang="zh-TW" dirty="0" err="1">
                <a:solidFill>
                  <a:schemeClr val="dk1"/>
                </a:solidFill>
              </a:rPr>
              <a:t>VSCode</a:t>
            </a:r>
            <a:r>
              <a:rPr lang="zh-TW" altLang="en-US" dirty="0">
                <a:solidFill>
                  <a:schemeClr val="dk1"/>
                </a:solidFill>
              </a:rPr>
              <a:t>是什麼</a:t>
            </a:r>
          </a:p>
        </p:txBody>
      </p:sp>
      <p:sp>
        <p:nvSpPr>
          <p:cNvPr id="3" name="Google Shape;187;p33">
            <a:extLst>
              <a:ext uri="{FF2B5EF4-FFF2-40B4-BE49-F238E27FC236}">
                <a16:creationId xmlns:a16="http://schemas.microsoft.com/office/drawing/2014/main" id="{A3224AB2-BD73-609D-ABBE-14AFCE5AFF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4499" y="1718699"/>
            <a:ext cx="4137443" cy="3088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TW" altLang="zh-TW" dirty="0">
                <a:solidFill>
                  <a:schemeClr val="tx1"/>
                </a:solidFill>
                <a:latin typeface="Arial" panose="020B0604020202020204" pitchFamily="34" charset="0"/>
              </a:rPr>
              <a:t>🔹 免費的程式編輯器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TW" altLang="zh-TW" dirty="0">
                <a:solidFill>
                  <a:schemeClr val="tx1"/>
                </a:solidFill>
                <a:latin typeface="Arial" panose="020B0604020202020204" pitchFamily="34" charset="0"/>
              </a:rPr>
              <a:t>🔹 就像「Word for 程式」</a:t>
            </a:r>
          </a:p>
        </p:txBody>
      </p:sp>
      <p:pic>
        <p:nvPicPr>
          <p:cNvPr id="3077" name="Picture 5" descr="Visual Studio Code - Wikipedia">
            <a:extLst>
              <a:ext uri="{FF2B5EF4-FFF2-40B4-BE49-F238E27FC236}">
                <a16:creationId xmlns:a16="http://schemas.microsoft.com/office/drawing/2014/main" id="{D1F811E5-39D8-791B-B404-751E29EF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082" y="84209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VSCode Remote SSH - ORCD Docs">
            <a:extLst>
              <a:ext uri="{FF2B5EF4-FFF2-40B4-BE49-F238E27FC236}">
                <a16:creationId xmlns:a16="http://schemas.microsoft.com/office/drawing/2014/main" id="{5652AA52-8822-32D8-3D7C-50DBD75D9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514" y="2307557"/>
            <a:ext cx="2492829" cy="283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13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>
          <a:extLst>
            <a:ext uri="{FF2B5EF4-FFF2-40B4-BE49-F238E27FC236}">
              <a16:creationId xmlns:a16="http://schemas.microsoft.com/office/drawing/2014/main" id="{DB911629-7BB2-B7FD-E538-E0BB2F177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>
            <a:extLst>
              <a:ext uri="{FF2B5EF4-FFF2-40B4-BE49-F238E27FC236}">
                <a16:creationId xmlns:a16="http://schemas.microsoft.com/office/drawing/2014/main" id="{6A2660D4-EDBA-0FB3-CBB2-B870469F58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dirty="0"/>
              <a:t>Introduce Myself</a:t>
            </a:r>
            <a:endParaRPr lang="zh-TW" altLang="en-US" dirty="0"/>
          </a:p>
        </p:txBody>
      </p:sp>
      <p:sp>
        <p:nvSpPr>
          <p:cNvPr id="2" name="Google Shape;187;p33">
            <a:extLst>
              <a:ext uri="{FF2B5EF4-FFF2-40B4-BE49-F238E27FC236}">
                <a16:creationId xmlns:a16="http://schemas.microsoft.com/office/drawing/2014/main" id="{8370AC9C-329D-7BAA-AABE-519C1C9067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4500" y="1171444"/>
            <a:ext cx="4172082" cy="3088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lnSpc>
                <a:spcPct val="150000"/>
              </a:lnSpc>
              <a:buNone/>
            </a:pPr>
            <a:r>
              <a:rPr lang="zh-TW" altLang="en-US" b="1" dirty="0">
                <a:solidFill>
                  <a:srgbClr val="2E5DEA"/>
                </a:solidFill>
                <a:latin typeface="Merriweather" panose="00000500000000000000" pitchFamily="2" charset="0"/>
              </a:rPr>
              <a:t>任職單位</a:t>
            </a:r>
            <a:endParaRPr lang="en-US" altLang="zh-TW" b="1" dirty="0">
              <a:solidFill>
                <a:srgbClr val="2E5DEA"/>
              </a:solidFill>
              <a:latin typeface="Merriweather" panose="00000500000000000000" pitchFamily="2" charset="0"/>
            </a:endParaRPr>
          </a:p>
          <a:p>
            <a:pPr fontAlgn="base">
              <a:lnSpc>
                <a:spcPct val="150000"/>
              </a:lnSpc>
              <a:buNone/>
            </a:pPr>
            <a:r>
              <a:rPr lang="zh-TW" altLang="en-US" dirty="0"/>
              <a:t>百兆鍶國際有限公司 應用工程師 </a:t>
            </a:r>
            <a:endParaRPr lang="en-US" altLang="zh-TW" dirty="0"/>
          </a:p>
          <a:p>
            <a:pPr fontAlgn="base">
              <a:lnSpc>
                <a:spcPct val="150000"/>
              </a:lnSpc>
              <a:buNone/>
            </a:pPr>
            <a:r>
              <a:rPr lang="zh-TW" altLang="en-US" b="1" dirty="0">
                <a:solidFill>
                  <a:srgbClr val="2E5DEA"/>
                </a:solidFill>
                <a:latin typeface="Merriweather" panose="00000500000000000000" pitchFamily="2" charset="0"/>
              </a:rPr>
              <a:t>學歷</a:t>
            </a:r>
            <a:endParaRPr lang="en-US" altLang="zh-TW" b="1" dirty="0">
              <a:solidFill>
                <a:srgbClr val="2E5DEA"/>
              </a:solidFill>
              <a:latin typeface="Merriweather" panose="00000500000000000000" pitchFamily="2" charset="0"/>
            </a:endParaRPr>
          </a:p>
          <a:p>
            <a:pPr fontAlgn="base">
              <a:lnSpc>
                <a:spcPct val="150000"/>
              </a:lnSpc>
              <a:buNone/>
            </a:pPr>
            <a:r>
              <a:rPr lang="zh-TW" altLang="en-US" dirty="0"/>
              <a:t>南台科大 機械所 自動控制 碩士</a:t>
            </a:r>
            <a:endParaRPr lang="en-US" altLang="zh-TW" dirty="0"/>
          </a:p>
          <a:p>
            <a:pPr fontAlgn="base">
              <a:lnSpc>
                <a:spcPct val="150000"/>
              </a:lnSpc>
              <a:buNone/>
            </a:pPr>
            <a:r>
              <a:rPr lang="zh-TW" altLang="en-US" b="1" dirty="0">
                <a:solidFill>
                  <a:srgbClr val="2E5DEA"/>
                </a:solidFill>
                <a:latin typeface="Merriweather" panose="00000500000000000000" pitchFamily="2" charset="0"/>
              </a:rPr>
              <a:t>專長</a:t>
            </a:r>
            <a:endParaRPr lang="en-US" altLang="zh-TW" b="1" dirty="0">
              <a:solidFill>
                <a:srgbClr val="2E5DEA"/>
              </a:solidFill>
              <a:latin typeface="Merriweather" panose="00000500000000000000" pitchFamily="2" charset="0"/>
            </a:endParaRPr>
          </a:p>
          <a:p>
            <a:pPr fontAlgn="base">
              <a:lnSpc>
                <a:spcPct val="150000"/>
              </a:lnSpc>
              <a:buNone/>
            </a:pPr>
            <a:r>
              <a:rPr lang="zh-TW" altLang="en-US" dirty="0"/>
              <a:t>程式設計、自動控制、結構分析、</a:t>
            </a:r>
            <a:endParaRPr lang="en-US" altLang="zh-TW" dirty="0"/>
          </a:p>
          <a:p>
            <a:pPr fontAlgn="base">
              <a:lnSpc>
                <a:spcPct val="150000"/>
              </a:lnSpc>
              <a:buNone/>
            </a:pPr>
            <a:r>
              <a:rPr lang="zh-TW" altLang="en-US" dirty="0"/>
              <a:t>嵌入式系統、物聯網、人工智慧、</a:t>
            </a:r>
            <a:endParaRPr lang="en-US" altLang="zh-TW" dirty="0"/>
          </a:p>
          <a:p>
            <a:pPr fontAlgn="base">
              <a:lnSpc>
                <a:spcPct val="150000"/>
              </a:lnSpc>
              <a:buNone/>
            </a:pPr>
            <a:r>
              <a:rPr lang="zh-TW" altLang="en-US" dirty="0"/>
              <a:t>機器人控制</a:t>
            </a:r>
            <a:endParaRPr lang="en-US" altLang="zh-TW" dirty="0"/>
          </a:p>
          <a:p>
            <a:pPr fontAlgn="base">
              <a:lnSpc>
                <a:spcPct val="150000"/>
              </a:lnSpc>
              <a:buNone/>
            </a:pPr>
            <a:endParaRPr lang="zh-TW" altLang="en-US" b="1" dirty="0">
              <a:solidFill>
                <a:srgbClr val="2E5DEA"/>
              </a:solidFill>
              <a:latin typeface="Merriweather" panose="00000500000000000000" pitchFamily="2" charset="0"/>
            </a:endParaRPr>
          </a:p>
          <a:p>
            <a:pPr fontAlgn="base">
              <a:lnSpc>
                <a:spcPct val="150000"/>
              </a:lnSpc>
              <a:buNone/>
            </a:pPr>
            <a:endParaRPr lang="en-US" altLang="zh-TW" dirty="0"/>
          </a:p>
          <a:p>
            <a:pPr fontAlgn="base">
              <a:lnSpc>
                <a:spcPct val="150000"/>
              </a:lnSpc>
              <a:buNone/>
            </a:pPr>
            <a:endParaRPr lang="en-US" altLang="zh-TW" dirty="0"/>
          </a:p>
          <a:p>
            <a:pPr fontAlgn="base">
              <a:lnSpc>
                <a:spcPct val="150000"/>
              </a:lnSpc>
              <a:buNone/>
            </a:pPr>
            <a:endParaRPr lang="en-US" altLang="zh-TW" dirty="0"/>
          </a:p>
          <a:p>
            <a:pPr fontAlgn="base">
              <a:lnSpc>
                <a:spcPct val="150000"/>
              </a:lnSpc>
              <a:buNone/>
            </a:pPr>
            <a:endParaRPr lang="en-US" altLang="zh-TW" b="1" dirty="0">
              <a:solidFill>
                <a:srgbClr val="2E5DEA"/>
              </a:solidFill>
              <a:latin typeface="Merriweather" panose="00000500000000000000" pitchFamily="2" charset="0"/>
            </a:endParaRPr>
          </a:p>
          <a:p>
            <a:pPr fontAlgn="base">
              <a:lnSpc>
                <a:spcPct val="150000"/>
              </a:lnSpc>
              <a:buNone/>
            </a:pPr>
            <a:endParaRPr lang="en-US" altLang="zh-TW" dirty="0">
              <a:solidFill>
                <a:srgbClr val="1A1A1A"/>
              </a:solidFill>
              <a:latin typeface="Arial" panose="020B0604020202020204" pitchFamily="34" charset="0"/>
            </a:endParaRPr>
          </a:p>
          <a:p>
            <a:pPr marL="0" indent="0" fontAlgn="base">
              <a:lnSpc>
                <a:spcPct val="150000"/>
              </a:lnSpc>
              <a:buNone/>
            </a:pPr>
            <a:endParaRPr lang="zh-TW" altLang="en-US" dirty="0">
              <a:solidFill>
                <a:schemeClr val="dk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5853B20-8796-4D72-82B9-AAA14E4D10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446"/>
          <a:stretch/>
        </p:blipFill>
        <p:spPr>
          <a:xfrm>
            <a:off x="5995572" y="879046"/>
            <a:ext cx="1998067" cy="2538287"/>
          </a:xfrm>
          <a:prstGeom prst="rect">
            <a:avLst/>
          </a:prstGeom>
        </p:spPr>
      </p:pic>
      <p:sp>
        <p:nvSpPr>
          <p:cNvPr id="7" name="Google Shape;187;p33">
            <a:extLst>
              <a:ext uri="{FF2B5EF4-FFF2-40B4-BE49-F238E27FC236}">
                <a16:creationId xmlns:a16="http://schemas.microsoft.com/office/drawing/2014/main" id="{6CE9CB52-AF64-39E5-C9C3-1CF04981BC35}"/>
              </a:ext>
            </a:extLst>
          </p:cNvPr>
          <p:cNvSpPr txBox="1">
            <a:spLocks/>
          </p:cNvSpPr>
          <p:nvPr/>
        </p:nvSpPr>
        <p:spPr>
          <a:xfrm>
            <a:off x="5720064" y="3565174"/>
            <a:ext cx="3285391" cy="139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sz="1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sz="1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sz="1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sz="1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sz="1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sz="1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sz="1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sz="1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sz="1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>
              <a:buClr>
                <a:schemeClr val="dk1"/>
              </a:buClr>
            </a:pPr>
            <a:r>
              <a:rPr lang="zh-TW" altLang="en-US" dirty="0">
                <a:solidFill>
                  <a:schemeClr val="dk1"/>
                </a:solidFill>
              </a:rPr>
              <a:t>蘇泓舉 </a:t>
            </a:r>
            <a:r>
              <a:rPr lang="en-US" altLang="zh-TW" dirty="0">
                <a:solidFill>
                  <a:schemeClr val="dk1"/>
                </a:solidFill>
              </a:rPr>
              <a:t>Harry</a:t>
            </a:r>
            <a:endParaRPr lang="zh-TW" alt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202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19CEE36E-845A-391A-3C11-FE96E6BA9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5;p31">
            <a:extLst>
              <a:ext uri="{FF2B5EF4-FFF2-40B4-BE49-F238E27FC236}">
                <a16:creationId xmlns:a16="http://schemas.microsoft.com/office/drawing/2014/main" id="{2B24F0B2-8206-AC1B-8D5A-2125FDB5A7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793" y="243682"/>
            <a:ext cx="75803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ctr"/>
            <a:r>
              <a:rPr lang="zh-TW" altLang="en-US" dirty="0">
                <a:solidFill>
                  <a:schemeClr val="dk1"/>
                </a:solidFill>
              </a:rPr>
              <a:t>虛擬環境是什麼</a:t>
            </a:r>
          </a:p>
        </p:txBody>
      </p:sp>
      <p:sp>
        <p:nvSpPr>
          <p:cNvPr id="3" name="Google Shape;187;p33">
            <a:extLst>
              <a:ext uri="{FF2B5EF4-FFF2-40B4-BE49-F238E27FC236}">
                <a16:creationId xmlns:a16="http://schemas.microsoft.com/office/drawing/2014/main" id="{7D14BE86-7E9A-515D-E485-3D29D05A89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4499" y="1718699"/>
            <a:ext cx="4137443" cy="3088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TW" altLang="zh-TW" dirty="0">
                <a:solidFill>
                  <a:schemeClr val="tx1"/>
                </a:solidFill>
                <a:latin typeface="Arial" panose="020B0604020202020204" pitchFamily="34" charset="0"/>
              </a:rPr>
              <a:t>🔹 獨立的小空間，安裝不同專案的套件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TW" altLang="zh-TW" dirty="0">
                <a:solidFill>
                  <a:schemeClr val="tx1"/>
                </a:solidFill>
                <a:latin typeface="Arial" panose="020B0604020202020204" pitchFamily="34" charset="0"/>
              </a:rPr>
              <a:t>🔹 像便當盒：每個專案有自己的，不會混在一起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5A3B36C-1C71-1A1F-0CD8-C459CE295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275" y="1066800"/>
            <a:ext cx="4636935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75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E683526C-6FE5-25FB-F877-62CFF71EF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5;p31">
            <a:extLst>
              <a:ext uri="{FF2B5EF4-FFF2-40B4-BE49-F238E27FC236}">
                <a16:creationId xmlns:a16="http://schemas.microsoft.com/office/drawing/2014/main" id="{4D381FBD-7F58-F7B2-7779-95E795877A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793" y="243682"/>
            <a:ext cx="75803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ctr"/>
            <a:r>
              <a:rPr lang="en-US" altLang="zh-TW" dirty="0" err="1">
                <a:solidFill>
                  <a:schemeClr val="dk1"/>
                </a:solidFill>
              </a:rPr>
              <a:t>Github</a:t>
            </a:r>
            <a:r>
              <a:rPr lang="en-US" altLang="zh-TW" dirty="0">
                <a:solidFill>
                  <a:schemeClr val="dk1"/>
                </a:solidFill>
              </a:rPr>
              <a:t> </a:t>
            </a:r>
            <a:r>
              <a:rPr lang="zh-TW" altLang="en-US" dirty="0">
                <a:solidFill>
                  <a:schemeClr val="dk1"/>
                </a:solidFill>
              </a:rPr>
              <a:t>是什麼</a:t>
            </a:r>
          </a:p>
        </p:txBody>
      </p:sp>
      <p:sp>
        <p:nvSpPr>
          <p:cNvPr id="3" name="Google Shape;187;p33">
            <a:extLst>
              <a:ext uri="{FF2B5EF4-FFF2-40B4-BE49-F238E27FC236}">
                <a16:creationId xmlns:a16="http://schemas.microsoft.com/office/drawing/2014/main" id="{06EDD0B0-11CC-0732-94A3-61506A77D5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4499" y="1718699"/>
            <a:ext cx="4137443" cy="3088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TW" altLang="zh-TW" dirty="0">
                <a:solidFill>
                  <a:schemeClr val="tx1"/>
                </a:solidFill>
                <a:latin typeface="Arial" panose="020B0604020202020204" pitchFamily="34" charset="0"/>
              </a:rPr>
              <a:t>🔹 放程式碼的雲端平台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TW" altLang="zh-TW" dirty="0">
                <a:solidFill>
                  <a:schemeClr val="tx1"/>
                </a:solidFill>
                <a:latin typeface="Arial" panose="020B0604020202020204" pitchFamily="34" charset="0"/>
              </a:rPr>
              <a:t>🔹 可以分享、備份、協作開發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TW" altLang="zh-TW" dirty="0">
                <a:solidFill>
                  <a:schemeClr val="tx1"/>
                </a:solidFill>
                <a:latin typeface="Arial" panose="020B0604020202020204" pitchFamily="34" charset="0"/>
              </a:rPr>
              <a:t>🔹 就像程式設計師的「Google Drive + 社群」</a:t>
            </a:r>
            <a:endParaRPr lang="en-US" altLang="zh-TW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zh-TW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TW" altLang="en-US" dirty="0">
                <a:solidFill>
                  <a:schemeClr val="tx1"/>
                </a:solidFill>
                <a:latin typeface="Arial" panose="020B0604020202020204" pitchFamily="34" charset="0"/>
              </a:rPr>
              <a:t>本課程的資料</a:t>
            </a:r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</a:rPr>
              <a:t>https://github.com/harry123180/ComputerVisioncourse</a:t>
            </a:r>
            <a:endParaRPr lang="zh-TW" altLang="zh-TW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9459" name="Picture 3" descr="GitHub Logo and symbol, meaning, history, PNG, brand">
            <a:extLst>
              <a:ext uri="{FF2B5EF4-FFF2-40B4-BE49-F238E27FC236}">
                <a16:creationId xmlns:a16="http://schemas.microsoft.com/office/drawing/2014/main" id="{AB88CBFC-ED83-EC18-DD45-7805F0514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428" y="1427245"/>
            <a:ext cx="4282850" cy="247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410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7F0ACE79-FF78-3EC3-2BEF-7D4B3581E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5;p31">
            <a:extLst>
              <a:ext uri="{FF2B5EF4-FFF2-40B4-BE49-F238E27FC236}">
                <a16:creationId xmlns:a16="http://schemas.microsoft.com/office/drawing/2014/main" id="{22F98CC0-D54D-93BA-19B0-4D6F06CE06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1850" y="2087100"/>
            <a:ext cx="75803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ctr"/>
            <a:r>
              <a:rPr lang="en-US" altLang="zh-TW" dirty="0">
                <a:solidFill>
                  <a:schemeClr val="dk1"/>
                </a:solidFill>
              </a:rPr>
              <a:t>Let’s Getting Start Programing </a:t>
            </a:r>
            <a:endParaRPr lang="zh-TW" alt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933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>
          <a:extLst>
            <a:ext uri="{FF2B5EF4-FFF2-40B4-BE49-F238E27FC236}">
              <a16:creationId xmlns:a16="http://schemas.microsoft.com/office/drawing/2014/main" id="{215D21CB-D09B-C990-5DE4-DAB50BBAD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>
            <a:extLst>
              <a:ext uri="{FF2B5EF4-FFF2-40B4-BE49-F238E27FC236}">
                <a16:creationId xmlns:a16="http://schemas.microsoft.com/office/drawing/2014/main" id="{55965D56-71CD-62FE-C029-B3B51E470F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課程大綱</a:t>
            </a:r>
          </a:p>
        </p:txBody>
      </p:sp>
      <p:sp>
        <p:nvSpPr>
          <p:cNvPr id="2" name="Google Shape;187;p33">
            <a:extLst>
              <a:ext uri="{FF2B5EF4-FFF2-40B4-BE49-F238E27FC236}">
                <a16:creationId xmlns:a16="http://schemas.microsoft.com/office/drawing/2014/main" id="{50DAB671-5D54-694E-5367-EC96FC60A1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4500" y="1718699"/>
            <a:ext cx="3864600" cy="3088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altLang="zh-TW" dirty="0">
                <a:solidFill>
                  <a:schemeClr val="dk1"/>
                </a:solidFill>
              </a:rPr>
              <a:t>DAY1 </a:t>
            </a:r>
          </a:p>
          <a:p>
            <a:pPr marL="114300" lvl="0" indent="0">
              <a:buClr>
                <a:schemeClr val="dk1"/>
              </a:buClr>
              <a:buNone/>
            </a:pPr>
            <a:r>
              <a:rPr lang="zh-TW" altLang="en-US" dirty="0"/>
              <a:t>機器視覺基礎與</a:t>
            </a:r>
            <a:r>
              <a:rPr lang="en-US" altLang="zh-TW" dirty="0"/>
              <a:t>Python</a:t>
            </a:r>
            <a:r>
              <a:rPr lang="zh-TW" altLang="en-US" dirty="0"/>
              <a:t>程式入門</a:t>
            </a:r>
            <a:endParaRPr lang="zh-TW" altLang="en-US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altLang="zh-TW" dirty="0">
                <a:solidFill>
                  <a:schemeClr val="dk1"/>
                </a:solidFill>
              </a:rPr>
              <a:t>DAY2</a:t>
            </a:r>
          </a:p>
          <a:p>
            <a:pPr marL="114300" lvl="0" indent="0">
              <a:buClr>
                <a:schemeClr val="dk1"/>
              </a:buClr>
              <a:buNone/>
            </a:pPr>
            <a:r>
              <a:rPr lang="zh-TW" altLang="en-US" dirty="0">
                <a:solidFill>
                  <a:schemeClr val="dk1"/>
                </a:solidFill>
              </a:rPr>
              <a:t>深度學習</a:t>
            </a:r>
            <a:r>
              <a:rPr lang="en-US" altLang="zh-TW" dirty="0">
                <a:solidFill>
                  <a:schemeClr val="dk1"/>
                </a:solidFill>
              </a:rPr>
              <a:t>[</a:t>
            </a:r>
            <a:r>
              <a:rPr lang="zh-TW" altLang="en-US" dirty="0">
                <a:solidFill>
                  <a:schemeClr val="dk1"/>
                </a:solidFill>
              </a:rPr>
              <a:t>視覺辨識</a:t>
            </a:r>
            <a:r>
              <a:rPr lang="en-US" altLang="zh-TW" dirty="0">
                <a:solidFill>
                  <a:schemeClr val="dk1"/>
                </a:solidFill>
              </a:rPr>
              <a:t>]</a:t>
            </a:r>
            <a:r>
              <a:rPr lang="zh-TW" altLang="en-US" dirty="0">
                <a:solidFill>
                  <a:schemeClr val="dk1"/>
                </a:solidFill>
              </a:rPr>
              <a:t>應用方法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altLang="zh-TW" dirty="0">
                <a:solidFill>
                  <a:schemeClr val="dk1"/>
                </a:solidFill>
              </a:rPr>
              <a:t>DAY3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altLang="zh-TW" dirty="0">
                <a:solidFill>
                  <a:schemeClr val="dk1"/>
                </a:solidFill>
              </a:rPr>
              <a:t>YOLO</a:t>
            </a:r>
            <a:r>
              <a:rPr lang="zh-TW" altLang="en-US" dirty="0">
                <a:solidFill>
                  <a:schemeClr val="dk1"/>
                </a:solidFill>
              </a:rPr>
              <a:t>模型應用與分類器的訓練與應用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 lang="zh-TW" altLang="en-US" dirty="0">
              <a:solidFill>
                <a:schemeClr val="dk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E127C1-D3D3-E19B-6F16-C29AC42B7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736" y="-242454"/>
            <a:ext cx="28020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88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EC0673E0-2DEF-FDFA-D096-41307904A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熱銷新品– 傑森創工- 網路商店- Arduino、樹莓派的專家，創客的好朋友">
            <a:extLst>
              <a:ext uri="{FF2B5EF4-FFF2-40B4-BE49-F238E27FC236}">
                <a16:creationId xmlns:a16="http://schemas.microsoft.com/office/drawing/2014/main" id="{B7D8CA5E-9B24-DD10-08B6-5D609354CD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" name="Google Shape;175;p31">
            <a:extLst>
              <a:ext uri="{FF2B5EF4-FFF2-40B4-BE49-F238E27FC236}">
                <a16:creationId xmlns:a16="http://schemas.microsoft.com/office/drawing/2014/main" id="{6BE4B760-A482-9A5C-C545-1041E7C625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75803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/>
            <a:r>
              <a:rPr lang="zh-TW" altLang="en-US" dirty="0"/>
              <a:t>機器視覺基礎與</a:t>
            </a:r>
            <a:r>
              <a:rPr lang="en-US" altLang="zh-TW" dirty="0"/>
              <a:t>Python</a:t>
            </a:r>
            <a:r>
              <a:rPr lang="zh-TW" altLang="en-US" dirty="0"/>
              <a:t>程式入門</a:t>
            </a:r>
            <a:endParaRPr lang="zh-TW" altLang="en-US" dirty="0">
              <a:solidFill>
                <a:schemeClr val="dk1"/>
              </a:solidFill>
            </a:endParaRPr>
          </a:p>
        </p:txBody>
      </p:sp>
      <p:sp>
        <p:nvSpPr>
          <p:cNvPr id="4" name="Google Shape;165;p30">
            <a:extLst>
              <a:ext uri="{FF2B5EF4-FFF2-40B4-BE49-F238E27FC236}">
                <a16:creationId xmlns:a16="http://schemas.microsoft.com/office/drawing/2014/main" id="{FE01C88C-47B3-DF89-E2FC-3A10F7FE7D6E}"/>
              </a:ext>
            </a:extLst>
          </p:cNvPr>
          <p:cNvSpPr txBox="1"/>
          <p:nvPr/>
        </p:nvSpPr>
        <p:spPr>
          <a:xfrm>
            <a:off x="344500" y="1296450"/>
            <a:ext cx="4822200" cy="3012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Google Sans"/>
                <a:ea typeface="Google Sans"/>
                <a:cs typeface="Google Sans"/>
                <a:sym typeface="Google Sans"/>
              </a:rPr>
              <a:t>需要的準備工具</a:t>
            </a:r>
            <a:endParaRPr lang="en-US" altLang="zh-TW" sz="2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TW" dirty="0">
                <a:latin typeface="Google Sans"/>
                <a:ea typeface="Google Sans"/>
                <a:cs typeface="Google Sans"/>
                <a:sym typeface="Google Sans"/>
              </a:rPr>
              <a:t>Windows</a:t>
            </a:r>
            <a:r>
              <a:rPr lang="zh-TW" altLang="en-US" dirty="0">
                <a:latin typeface="Google Sans"/>
                <a:ea typeface="Google Sans"/>
                <a:cs typeface="Google Sans"/>
                <a:sym typeface="Google Sans"/>
              </a:rPr>
              <a:t>系統 筆記型電腦</a:t>
            </a: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TW" altLang="en-US" dirty="0">
                <a:latin typeface="Google Sans"/>
                <a:ea typeface="Google Sans"/>
                <a:cs typeface="Google Sans"/>
                <a:sym typeface="Google Sans"/>
              </a:rPr>
              <a:t>安裝</a:t>
            </a:r>
            <a:r>
              <a:rPr lang="en-US" altLang="zh-TW" dirty="0">
                <a:latin typeface="Google Sans"/>
                <a:ea typeface="Google Sans"/>
                <a:cs typeface="Google Sans"/>
                <a:sym typeface="Google Sans"/>
              </a:rPr>
              <a:t>Visual Studio Code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TW" altLang="en-US" dirty="0">
                <a:latin typeface="Google Sans"/>
                <a:ea typeface="Google Sans"/>
                <a:cs typeface="Google Sans"/>
                <a:sym typeface="Google Sans"/>
              </a:rPr>
              <a:t>安裝</a:t>
            </a:r>
            <a:r>
              <a:rPr lang="en-US" altLang="zh-TW" dirty="0">
                <a:latin typeface="Google Sans"/>
                <a:ea typeface="Google Sans"/>
                <a:cs typeface="Google Sans"/>
                <a:sym typeface="Google Sans"/>
              </a:rPr>
              <a:t>Python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TW" altLang="en-US" dirty="0">
                <a:latin typeface="Google Sans"/>
                <a:ea typeface="Google Sans"/>
                <a:cs typeface="Google Sans"/>
                <a:sym typeface="Google Sans"/>
              </a:rPr>
              <a:t>網路攝影機</a:t>
            </a:r>
            <a:r>
              <a:rPr lang="en-US" altLang="zh-TW" dirty="0"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lang="en-US" altLang="zh-TW" dirty="0" err="1">
                <a:latin typeface="Google Sans"/>
                <a:ea typeface="Google Sans"/>
                <a:cs typeface="Google Sans"/>
                <a:sym typeface="Google Sans"/>
              </a:rPr>
              <a:t>WebCAM</a:t>
            </a:r>
            <a:r>
              <a:rPr lang="en-US" altLang="zh-TW" dirty="0">
                <a:latin typeface="Google Sans"/>
                <a:ea typeface="Google Sans"/>
                <a:cs typeface="Google Sans"/>
                <a:sym typeface="Google Sans"/>
              </a:rPr>
              <a:t>)[</a:t>
            </a:r>
            <a:r>
              <a:rPr lang="zh-TW" altLang="en-US" dirty="0">
                <a:latin typeface="Google Sans"/>
                <a:ea typeface="Google Sans"/>
                <a:cs typeface="Google Sans"/>
                <a:sym typeface="Google Sans"/>
              </a:rPr>
              <a:t>可選</a:t>
            </a:r>
            <a:r>
              <a:rPr lang="en-US" altLang="zh-TW" dirty="0">
                <a:latin typeface="Google Sans"/>
                <a:ea typeface="Google Sans"/>
                <a:cs typeface="Google Sans"/>
                <a:sym typeface="Google Sans"/>
              </a:rPr>
              <a:t>]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zh-TW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344266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7684E560-94AE-B77A-ED85-804A3720B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橢圓 8">
            <a:extLst>
              <a:ext uri="{FF2B5EF4-FFF2-40B4-BE49-F238E27FC236}">
                <a16:creationId xmlns:a16="http://schemas.microsoft.com/office/drawing/2014/main" id="{3DF82AB5-12F5-9158-F4F7-19C6A5FB40DD}"/>
              </a:ext>
            </a:extLst>
          </p:cNvPr>
          <p:cNvSpPr/>
          <p:nvPr/>
        </p:nvSpPr>
        <p:spPr>
          <a:xfrm>
            <a:off x="339437" y="207818"/>
            <a:ext cx="7994072" cy="474518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C72C8B8-3A70-B88A-0296-D0EC3394CC2C}"/>
              </a:ext>
            </a:extLst>
          </p:cNvPr>
          <p:cNvSpPr txBox="1"/>
          <p:nvPr/>
        </p:nvSpPr>
        <p:spPr>
          <a:xfrm>
            <a:off x="3283528" y="450272"/>
            <a:ext cx="1933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Artificial Intelligence</a:t>
            </a:r>
          </a:p>
          <a:p>
            <a:pPr algn="ctr"/>
            <a:r>
              <a:rPr lang="zh-TW" altLang="en-US" b="1" dirty="0"/>
              <a:t>人工智慧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720543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56224A56-AFD4-9848-0967-B02C7D97A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橢圓 8">
            <a:extLst>
              <a:ext uri="{FF2B5EF4-FFF2-40B4-BE49-F238E27FC236}">
                <a16:creationId xmlns:a16="http://schemas.microsoft.com/office/drawing/2014/main" id="{2F8A012D-C022-CE30-1C0C-04A39D6330C7}"/>
              </a:ext>
            </a:extLst>
          </p:cNvPr>
          <p:cNvSpPr/>
          <p:nvPr/>
        </p:nvSpPr>
        <p:spPr>
          <a:xfrm>
            <a:off x="339437" y="207818"/>
            <a:ext cx="7994072" cy="474518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0162C43B-7CB6-A501-177E-7479A6413ABD}"/>
              </a:ext>
            </a:extLst>
          </p:cNvPr>
          <p:cNvSpPr/>
          <p:nvPr/>
        </p:nvSpPr>
        <p:spPr>
          <a:xfrm>
            <a:off x="3539836" y="1378526"/>
            <a:ext cx="4357255" cy="259772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8350B58D-4AC5-166E-8F33-41E58273A766}"/>
              </a:ext>
            </a:extLst>
          </p:cNvPr>
          <p:cNvSpPr/>
          <p:nvPr/>
        </p:nvSpPr>
        <p:spPr>
          <a:xfrm>
            <a:off x="1177635" y="1378527"/>
            <a:ext cx="3997037" cy="259772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C80F8F0-32AC-A869-60DC-6D3548B6EE91}"/>
              </a:ext>
            </a:extLst>
          </p:cNvPr>
          <p:cNvSpPr txBox="1"/>
          <p:nvPr/>
        </p:nvSpPr>
        <p:spPr>
          <a:xfrm>
            <a:off x="1518558" y="2310140"/>
            <a:ext cx="10310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Computer</a:t>
            </a:r>
            <a:br>
              <a:rPr lang="en-US" altLang="zh-TW" b="1" dirty="0"/>
            </a:br>
            <a:r>
              <a:rPr lang="en-US" altLang="zh-TW" b="1" dirty="0"/>
              <a:t>Vision</a:t>
            </a:r>
          </a:p>
          <a:p>
            <a:pPr algn="ctr"/>
            <a:r>
              <a:rPr lang="zh-TW" altLang="en-US" b="1" dirty="0"/>
              <a:t>電腦視覺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D622E63-4A37-CEB0-E42A-1143676B4ABB}"/>
              </a:ext>
            </a:extLst>
          </p:cNvPr>
          <p:cNvSpPr txBox="1"/>
          <p:nvPr/>
        </p:nvSpPr>
        <p:spPr>
          <a:xfrm>
            <a:off x="5250310" y="1596631"/>
            <a:ext cx="1704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Machine Learning</a:t>
            </a:r>
          </a:p>
          <a:p>
            <a:pPr algn="ctr"/>
            <a:r>
              <a:rPr lang="zh-TW" altLang="en-US" b="1" dirty="0"/>
              <a:t>機器學習</a:t>
            </a:r>
            <a:endParaRPr lang="en-US" altLang="zh-TW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F5573EC-8DFD-4124-5E5E-2961CEADA00F}"/>
              </a:ext>
            </a:extLst>
          </p:cNvPr>
          <p:cNvSpPr txBox="1"/>
          <p:nvPr/>
        </p:nvSpPr>
        <p:spPr>
          <a:xfrm>
            <a:off x="3283528" y="450272"/>
            <a:ext cx="1933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Artificial Intelligence</a:t>
            </a:r>
          </a:p>
          <a:p>
            <a:pPr algn="ctr"/>
            <a:r>
              <a:rPr lang="zh-TW" altLang="en-US" b="1" dirty="0"/>
              <a:t>人工智慧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481398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543C60D8-333F-747C-D54D-9D35F3D6E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橢圓 8">
            <a:extLst>
              <a:ext uri="{FF2B5EF4-FFF2-40B4-BE49-F238E27FC236}">
                <a16:creationId xmlns:a16="http://schemas.microsoft.com/office/drawing/2014/main" id="{40E7DDD5-450E-FD19-6564-4F886B0E73FD}"/>
              </a:ext>
            </a:extLst>
          </p:cNvPr>
          <p:cNvSpPr/>
          <p:nvPr/>
        </p:nvSpPr>
        <p:spPr>
          <a:xfrm>
            <a:off x="339437" y="207818"/>
            <a:ext cx="7994072" cy="474518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60C51B9F-8B6C-B12C-FDE1-800B1C8AC8EB}"/>
              </a:ext>
            </a:extLst>
          </p:cNvPr>
          <p:cNvSpPr/>
          <p:nvPr/>
        </p:nvSpPr>
        <p:spPr>
          <a:xfrm>
            <a:off x="3539836" y="1378526"/>
            <a:ext cx="4357255" cy="259772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95646D4-8BBA-341D-0A43-F8D0A1B7A904}"/>
              </a:ext>
            </a:extLst>
          </p:cNvPr>
          <p:cNvSpPr/>
          <p:nvPr/>
        </p:nvSpPr>
        <p:spPr>
          <a:xfrm>
            <a:off x="1177635" y="1378527"/>
            <a:ext cx="3997037" cy="259772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1EEA0378-7F3C-B885-A970-994F1FC532E1}"/>
              </a:ext>
            </a:extLst>
          </p:cNvPr>
          <p:cNvSpPr/>
          <p:nvPr/>
        </p:nvSpPr>
        <p:spPr>
          <a:xfrm>
            <a:off x="4045445" y="2026492"/>
            <a:ext cx="2860285" cy="129529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B2BEBFE-6993-4E9B-507A-B27A80BDB231}"/>
              </a:ext>
            </a:extLst>
          </p:cNvPr>
          <p:cNvSpPr txBox="1"/>
          <p:nvPr/>
        </p:nvSpPr>
        <p:spPr>
          <a:xfrm>
            <a:off x="5147560" y="2478665"/>
            <a:ext cx="1232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Deep</a:t>
            </a:r>
          </a:p>
          <a:p>
            <a:r>
              <a:rPr lang="en-US" altLang="zh-TW" b="1" dirty="0"/>
              <a:t>Larning</a:t>
            </a:r>
          </a:p>
          <a:p>
            <a:r>
              <a:rPr lang="zh-TW" altLang="en-US" b="1" dirty="0"/>
              <a:t>深度學習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B3DF65A-3E70-D97A-F4D5-5A8A7FCDDE22}"/>
              </a:ext>
            </a:extLst>
          </p:cNvPr>
          <p:cNvSpPr txBox="1"/>
          <p:nvPr/>
        </p:nvSpPr>
        <p:spPr>
          <a:xfrm>
            <a:off x="3283528" y="450272"/>
            <a:ext cx="1933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Artificial Intelligence</a:t>
            </a:r>
          </a:p>
          <a:p>
            <a:pPr algn="ctr"/>
            <a:r>
              <a:rPr lang="zh-TW" altLang="en-US" b="1" dirty="0"/>
              <a:t>人工智慧</a:t>
            </a:r>
            <a:endParaRPr lang="en-US" altLang="zh-TW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59EC0B8-5322-6FA0-5424-95482C53DED0}"/>
              </a:ext>
            </a:extLst>
          </p:cNvPr>
          <p:cNvSpPr txBox="1"/>
          <p:nvPr/>
        </p:nvSpPr>
        <p:spPr>
          <a:xfrm>
            <a:off x="5174672" y="1562365"/>
            <a:ext cx="1704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Machine Learning</a:t>
            </a:r>
          </a:p>
          <a:p>
            <a:pPr algn="ctr"/>
            <a:r>
              <a:rPr lang="zh-TW" altLang="en-US" b="1" dirty="0"/>
              <a:t>機器學習</a:t>
            </a:r>
            <a:endParaRPr lang="en-US" altLang="zh-TW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EAF5721-04AD-21F8-A1CD-BEFFE0D908CF}"/>
              </a:ext>
            </a:extLst>
          </p:cNvPr>
          <p:cNvSpPr txBox="1"/>
          <p:nvPr/>
        </p:nvSpPr>
        <p:spPr>
          <a:xfrm>
            <a:off x="1518558" y="2310140"/>
            <a:ext cx="10310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Computer</a:t>
            </a:r>
            <a:br>
              <a:rPr lang="en-US" altLang="zh-TW" b="1" dirty="0"/>
            </a:br>
            <a:r>
              <a:rPr lang="en-US" altLang="zh-TW" b="1" dirty="0"/>
              <a:t>Vision</a:t>
            </a:r>
          </a:p>
          <a:p>
            <a:pPr algn="ctr"/>
            <a:r>
              <a:rPr lang="zh-TW" altLang="en-US" b="1" dirty="0"/>
              <a:t>電腦視覺</a:t>
            </a:r>
          </a:p>
        </p:txBody>
      </p:sp>
    </p:spTree>
    <p:extLst>
      <p:ext uri="{BB962C8B-B14F-4D97-AF65-F5344CB8AC3E}">
        <p14:creationId xmlns:p14="http://schemas.microsoft.com/office/powerpoint/2010/main" val="1963258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78EF002E-7A6E-7F6C-62CC-429C33005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橢圓 8">
            <a:extLst>
              <a:ext uri="{FF2B5EF4-FFF2-40B4-BE49-F238E27FC236}">
                <a16:creationId xmlns:a16="http://schemas.microsoft.com/office/drawing/2014/main" id="{45DC203C-11D2-1BDC-7458-D920038BBC34}"/>
              </a:ext>
            </a:extLst>
          </p:cNvPr>
          <p:cNvSpPr/>
          <p:nvPr/>
        </p:nvSpPr>
        <p:spPr>
          <a:xfrm>
            <a:off x="339437" y="207818"/>
            <a:ext cx="7994072" cy="474518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59D1D603-B51E-8B71-7456-9D52F533D2E1}"/>
              </a:ext>
            </a:extLst>
          </p:cNvPr>
          <p:cNvSpPr/>
          <p:nvPr/>
        </p:nvSpPr>
        <p:spPr>
          <a:xfrm>
            <a:off x="3539836" y="1378526"/>
            <a:ext cx="4357255" cy="259772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938F7636-79C1-FCA4-216E-0B6C2A642F72}"/>
              </a:ext>
            </a:extLst>
          </p:cNvPr>
          <p:cNvSpPr/>
          <p:nvPr/>
        </p:nvSpPr>
        <p:spPr>
          <a:xfrm>
            <a:off x="1177635" y="1378527"/>
            <a:ext cx="3997037" cy="259772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91FC947E-3C17-C93C-E471-E522E738652D}"/>
              </a:ext>
            </a:extLst>
          </p:cNvPr>
          <p:cNvSpPr/>
          <p:nvPr/>
        </p:nvSpPr>
        <p:spPr>
          <a:xfrm>
            <a:off x="4045445" y="2026492"/>
            <a:ext cx="2860285" cy="129529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2F5DC895-B6F5-9B52-FB55-732E33130E08}"/>
              </a:ext>
            </a:extLst>
          </p:cNvPr>
          <p:cNvSpPr/>
          <p:nvPr/>
        </p:nvSpPr>
        <p:spPr>
          <a:xfrm>
            <a:off x="4045445" y="2073731"/>
            <a:ext cx="1129228" cy="1201430"/>
          </a:xfrm>
          <a:custGeom>
            <a:avLst/>
            <a:gdLst>
              <a:gd name="connsiteX0" fmla="*/ 899475 w 1129228"/>
              <a:gd name="connsiteY0" fmla="*/ 0 h 1201430"/>
              <a:gd name="connsiteX1" fmla="*/ 972175 w 1129228"/>
              <a:gd name="connsiteY1" fmla="*/ 98083 h 1201430"/>
              <a:gd name="connsiteX2" fmla="*/ 1129228 w 1129228"/>
              <a:gd name="connsiteY2" fmla="*/ 603660 h 1201430"/>
              <a:gd name="connsiteX3" fmla="*/ 972175 w 1129228"/>
              <a:gd name="connsiteY3" fmla="*/ 1109237 h 1201430"/>
              <a:gd name="connsiteX4" fmla="*/ 903841 w 1129228"/>
              <a:gd name="connsiteY4" fmla="*/ 1201430 h 1201430"/>
              <a:gd name="connsiteX5" fmla="*/ 873467 w 1129228"/>
              <a:gd name="connsiteY5" fmla="*/ 1197160 h 1201430"/>
              <a:gd name="connsiteX6" fmla="*/ 0 w 1129228"/>
              <a:gd name="connsiteY6" fmla="*/ 600408 h 1201430"/>
              <a:gd name="connsiteX7" fmla="*/ 873467 w 1129228"/>
              <a:gd name="connsiteY7" fmla="*/ 3656 h 1201430"/>
              <a:gd name="connsiteX8" fmla="*/ 899475 w 1129228"/>
              <a:gd name="connsiteY8" fmla="*/ 0 h 120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9228" h="1201430">
                <a:moveTo>
                  <a:pt x="899475" y="0"/>
                </a:moveTo>
                <a:lnTo>
                  <a:pt x="972175" y="98083"/>
                </a:lnTo>
                <a:cubicBezTo>
                  <a:pt x="1073305" y="253478"/>
                  <a:pt x="1129228" y="424324"/>
                  <a:pt x="1129228" y="603660"/>
                </a:cubicBezTo>
                <a:cubicBezTo>
                  <a:pt x="1129228" y="782996"/>
                  <a:pt x="1073305" y="953843"/>
                  <a:pt x="972175" y="1109237"/>
                </a:cubicBezTo>
                <a:lnTo>
                  <a:pt x="903841" y="1201430"/>
                </a:lnTo>
                <a:lnTo>
                  <a:pt x="873467" y="1197160"/>
                </a:lnTo>
                <a:cubicBezTo>
                  <a:pt x="360167" y="1098842"/>
                  <a:pt x="0" y="868673"/>
                  <a:pt x="0" y="600408"/>
                </a:cubicBezTo>
                <a:cubicBezTo>
                  <a:pt x="0" y="332144"/>
                  <a:pt x="360167" y="101974"/>
                  <a:pt x="873467" y="3656"/>
                </a:cubicBezTo>
                <a:lnTo>
                  <a:pt x="899475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79BF237E-F815-073E-B1A2-86EA0626C308}"/>
              </a:ext>
            </a:extLst>
          </p:cNvPr>
          <p:cNvCxnSpPr>
            <a:cxnSpLocks/>
          </p:cNvCxnSpPr>
          <p:nvPr/>
        </p:nvCxnSpPr>
        <p:spPr>
          <a:xfrm flipH="1" flipV="1">
            <a:off x="4710545" y="3001885"/>
            <a:ext cx="858982" cy="130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78F10A-1CFF-5F3B-17D6-6CC18BACF5CC}"/>
              </a:ext>
            </a:extLst>
          </p:cNvPr>
          <p:cNvSpPr txBox="1"/>
          <p:nvPr/>
        </p:nvSpPr>
        <p:spPr>
          <a:xfrm>
            <a:off x="3283528" y="450272"/>
            <a:ext cx="1933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Artificial Intelligence</a:t>
            </a:r>
          </a:p>
          <a:p>
            <a:pPr algn="ctr"/>
            <a:r>
              <a:rPr lang="zh-TW" altLang="en-US" b="1" dirty="0"/>
              <a:t>人工智慧</a:t>
            </a:r>
            <a:endParaRPr lang="en-US" altLang="zh-TW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2221612-FDC6-5D48-E954-AACFFD8F33A4}"/>
              </a:ext>
            </a:extLst>
          </p:cNvPr>
          <p:cNvSpPr txBox="1"/>
          <p:nvPr/>
        </p:nvSpPr>
        <p:spPr>
          <a:xfrm>
            <a:off x="5076386" y="1550511"/>
            <a:ext cx="1704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Machine Learning</a:t>
            </a:r>
          </a:p>
          <a:p>
            <a:pPr algn="ctr"/>
            <a:r>
              <a:rPr lang="zh-TW" altLang="en-US" b="1" dirty="0"/>
              <a:t>機器學習</a:t>
            </a:r>
            <a:endParaRPr lang="en-US" altLang="zh-TW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D391A6E-D3D0-F8D7-791F-045389BB49A8}"/>
              </a:ext>
            </a:extLst>
          </p:cNvPr>
          <p:cNvSpPr txBox="1"/>
          <p:nvPr/>
        </p:nvSpPr>
        <p:spPr>
          <a:xfrm>
            <a:off x="1518558" y="2310140"/>
            <a:ext cx="10310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Computer</a:t>
            </a:r>
            <a:br>
              <a:rPr lang="en-US" altLang="zh-TW" b="1" dirty="0"/>
            </a:br>
            <a:r>
              <a:rPr lang="en-US" altLang="zh-TW" b="1" dirty="0"/>
              <a:t>Vision</a:t>
            </a:r>
          </a:p>
          <a:p>
            <a:pPr algn="ctr"/>
            <a:r>
              <a:rPr lang="zh-TW" altLang="en-US" b="1" dirty="0"/>
              <a:t>電腦視覺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3163503-22FA-9EE7-6980-7E9F8E64F0ED}"/>
              </a:ext>
            </a:extLst>
          </p:cNvPr>
          <p:cNvSpPr txBox="1"/>
          <p:nvPr/>
        </p:nvSpPr>
        <p:spPr>
          <a:xfrm>
            <a:off x="5234482" y="2331106"/>
            <a:ext cx="10310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Deep</a:t>
            </a:r>
          </a:p>
          <a:p>
            <a:r>
              <a:rPr lang="en-US" altLang="zh-TW" b="1" dirty="0"/>
              <a:t>Larning</a:t>
            </a:r>
          </a:p>
          <a:p>
            <a:r>
              <a:rPr lang="zh-TW" altLang="en-US" b="1" dirty="0"/>
              <a:t>深度學習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9A3DA76-9E79-870D-3148-A7470B6569C5}"/>
              </a:ext>
            </a:extLst>
          </p:cNvPr>
          <p:cNvSpPr txBox="1"/>
          <p:nvPr/>
        </p:nvSpPr>
        <p:spPr>
          <a:xfrm>
            <a:off x="5718463" y="423949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本課程</a:t>
            </a:r>
          </a:p>
        </p:txBody>
      </p:sp>
    </p:spTree>
    <p:extLst>
      <p:ext uri="{BB962C8B-B14F-4D97-AF65-F5344CB8AC3E}">
        <p14:creationId xmlns:p14="http://schemas.microsoft.com/office/powerpoint/2010/main" val="2291612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6977B9D5-2B00-5790-43E3-08EE11C3B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5;p31">
            <a:extLst>
              <a:ext uri="{FF2B5EF4-FFF2-40B4-BE49-F238E27FC236}">
                <a16:creationId xmlns:a16="http://schemas.microsoft.com/office/drawing/2014/main" id="{2A24EF00-7EDF-0782-807A-2BBABBE9C9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75803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/>
            <a:r>
              <a:rPr lang="zh-TW" altLang="en-US" dirty="0">
                <a:solidFill>
                  <a:schemeClr val="dk1"/>
                </a:solidFill>
              </a:rPr>
              <a:t>生物視覺系統起源 寒武紀 生物大爆發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962A88A-E9C8-B439-851F-6CA75A3EC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370" y="1307262"/>
            <a:ext cx="6382641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55182"/>
      </p:ext>
    </p:extLst>
  </p:cSld>
  <p:clrMapOvr>
    <a:masterClrMapping/>
  </p:clrMapOvr>
</p:sld>
</file>

<file path=ppt/theme/theme1.xml><?xml version="1.0" encoding="utf-8"?>
<a:theme xmlns:a="http://schemas.openxmlformats.org/drawingml/2006/main" name="TinyMLx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476</Words>
  <Application>Microsoft Office PowerPoint</Application>
  <PresentationFormat>如螢幕大小 (16:9)</PresentationFormat>
  <Paragraphs>92</Paragraphs>
  <Slides>22</Slides>
  <Notes>22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9" baseType="lpstr">
      <vt:lpstr>Google Sans Medium</vt:lpstr>
      <vt:lpstr>Merriweather</vt:lpstr>
      <vt:lpstr>Arial Unicode MS</vt:lpstr>
      <vt:lpstr>Arial</vt:lpstr>
      <vt:lpstr>Helvetica Neue Light</vt:lpstr>
      <vt:lpstr>Google Sans</vt:lpstr>
      <vt:lpstr>TinyMLx</vt:lpstr>
      <vt:lpstr>電腦視覺課程</vt:lpstr>
      <vt:lpstr>Introduce Myself</vt:lpstr>
      <vt:lpstr>課程大綱</vt:lpstr>
      <vt:lpstr>機器視覺基礎與Python程式入門</vt:lpstr>
      <vt:lpstr>PowerPoint 簡報</vt:lpstr>
      <vt:lpstr>PowerPoint 簡報</vt:lpstr>
      <vt:lpstr>PowerPoint 簡報</vt:lpstr>
      <vt:lpstr>PowerPoint 簡報</vt:lpstr>
      <vt:lpstr>生物視覺系統起源 寒武紀 生物大爆發</vt:lpstr>
      <vt:lpstr>機器視覺基礎與Python程式入門</vt:lpstr>
      <vt:lpstr>針孔成像</vt:lpstr>
      <vt:lpstr>到如今視覺應用已經遍佈各地</vt:lpstr>
      <vt:lpstr>視覺的應用</vt:lpstr>
      <vt:lpstr>包括但不限於: 影像分類 (Image Classification) 物件偵測 (Object Detection) 語意分割 (Semantic Segmentation) 全景分割 (Panoptic Segmentation) 關鍵點偵測 (Keypoint Detection / Pose Estimation) 物件追蹤 (Object Tracking) 動作辨識 (Action Recognition) … </vt:lpstr>
      <vt:lpstr>Python是什麼</vt:lpstr>
      <vt:lpstr>OpenCV是什麼</vt:lpstr>
      <vt:lpstr>webCAM是什麼</vt:lpstr>
      <vt:lpstr>檔案路徑是什麼</vt:lpstr>
      <vt:lpstr>VSCode是什麼</vt:lpstr>
      <vt:lpstr>虛擬環境是什麼</vt:lpstr>
      <vt:lpstr>Github 是什麼</vt:lpstr>
      <vt:lpstr>Let’s Getting Start Programing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TSIC</dc:creator>
  <cp:lastModifiedBy>蘇泓舉</cp:lastModifiedBy>
  <cp:revision>3</cp:revision>
  <dcterms:modified xsi:type="dcterms:W3CDTF">2025-09-16T06:45:54Z</dcterms:modified>
</cp:coreProperties>
</file>